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701" r:id="rId1"/>
  </p:sldMasterIdLst>
  <p:notesMasterIdLst>
    <p:notesMasterId r:id="rId2"/>
  </p:notesMasterIdLst>
  <p:sldIdLst>
    <p:sldId id="256" r:id="rId3"/>
    <p:sldId id="257" r:id="rId4"/>
    <p:sldId id="266" r:id="rId5"/>
    <p:sldId id="259" r:id="rId6"/>
    <p:sldId id="272" r:id="rId7"/>
    <p:sldId id="311" r:id="rId8"/>
    <p:sldId id="312" r:id="rId9"/>
    <p:sldId id="313" r:id="rId10"/>
    <p:sldId id="260" r:id="rId11"/>
    <p:sldId id="263" r:id="rId12"/>
    <p:sldId id="264" r:id="rId13"/>
    <p:sldId id="265" r:id="rId14"/>
    <p:sldId id="267" r:id="rId15"/>
    <p:sldId id="269" r:id="rId16"/>
    <p:sldId id="270" r:id="rId17"/>
    <p:sldId id="271" r:id="rId18"/>
    <p:sldId id="281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B0B2EF72-3A2E-413F-B29A-EBDC8233EC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>
        <p:scale>
          <a:sx n="120" d="100"/>
          <a:sy n="120" d="100"/>
        </p:scale>
        <p:origin x="0" y="0"/>
      </p:cViewPr>
      <p:guideLst>
        <p:guide orient="horz" pos="161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slide" Target="slides/slide30.xml"  /><Relationship Id="rId33" Type="http://schemas.openxmlformats.org/officeDocument/2006/relationships/slide" Target="slides/slide31.xml"  /><Relationship Id="rId34" Type="http://schemas.openxmlformats.org/officeDocument/2006/relationships/slide" Target="slides/slide32.xml"  /><Relationship Id="rId35" Type="http://schemas.openxmlformats.org/officeDocument/2006/relationships/presProps" Target="presProps.xml"  /><Relationship Id="rId36" Type="http://schemas.openxmlformats.org/officeDocument/2006/relationships/viewProps" Target="viewProps.xml"  /><Relationship Id="rId37" Type="http://schemas.openxmlformats.org/officeDocument/2006/relationships/theme" Target="theme/theme1.xml"  /><Relationship Id="rId38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3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3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c7554a049_0_36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cc7554a049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c7554a049_0_37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c7554a049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c7554a049_0_40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cc7554a04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c7554a049_0_39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c7554a04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cc7554a049_0_4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cc7554a04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cc7554a049_0_39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cc7554a049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cc7554a049_0_41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cc7554a049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cc7554a049_0_8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cc7554a049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cc7554a049_0_44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cc7554a049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cc7554a049_0_50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cc7554a049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c7554a049_0_35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cc7554a049_0_58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cc7554a049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cc7554a049_0_6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cc7554a049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cc7554a049_0_79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cc7554a049_0_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cc7554a049_0_64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cc7554a049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cc7554a049_0_72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cc7554a049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cc7554a049_0_57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cc7554a049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cc7554a049_0_83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cc7554a049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cc7554a049_0_80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cc7554a049_0_8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cc7554a049_0_81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cc7554a049_0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cc7554a049_0_85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cc7554a049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cc7554a049_0_86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cc7554a049_0_8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cc7554a049_0_8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cc7554a049_0_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cc7554a049_0_87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cc7554a049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d8a80d6bc_0_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cc7554a049_0_4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d8a80d6bc_0_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d8a80d6bc_0_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d8a80d6bc_0_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d8a80d6bc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s://slidesgo.com/" TargetMode="External" /><Relationship Id="rId3" Type="http://schemas.openxmlformats.org/officeDocument/2006/relationships/hyperlink" Target="https://www.flaticon.com/" TargetMode="External" /><Relationship Id="rId4" Type="http://schemas.openxmlformats.org/officeDocument/2006/relationships/hyperlink" Target="https://www.freepik.com/" TargetMode="External"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225" y="1497763"/>
            <a:ext cx="7717500" cy="16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514325" y="327878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2410500" y="2932775"/>
            <a:ext cx="4323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2" name="Google Shape;92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1994850" y="1697488"/>
            <a:ext cx="51543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" name="Google Shape;10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1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8" name="Google Shape;10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1043725" y="1185550"/>
            <a:ext cx="3123000" cy="20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4" name="Google Shape;114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subTitle"/>
          </p:nvPr>
        </p:nvSpPr>
        <p:spPr>
          <a:xfrm>
            <a:off x="3509000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2" type="subTitle"/>
          </p:nvPr>
        </p:nvSpPr>
        <p:spPr>
          <a:xfrm>
            <a:off x="350902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3" type="subTitle"/>
          </p:nvPr>
        </p:nvSpPr>
        <p:spPr>
          <a:xfrm>
            <a:off x="953025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4" type="subTitle"/>
          </p:nvPr>
        </p:nvSpPr>
        <p:spPr>
          <a:xfrm>
            <a:off x="95312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5" type="subTitle"/>
          </p:nvPr>
        </p:nvSpPr>
        <p:spPr>
          <a:xfrm>
            <a:off x="6064875" y="2636125"/>
            <a:ext cx="212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6" type="subTitle"/>
          </p:nvPr>
        </p:nvSpPr>
        <p:spPr>
          <a:xfrm>
            <a:off x="6064875" y="2976125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5" name="Google Shape;125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2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37183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2" type="subTitle"/>
          </p:nvPr>
        </p:nvSpPr>
        <p:spPr>
          <a:xfrm>
            <a:off x="3617675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rgbClr val="02020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3" type="subTitle"/>
          </p:nvPr>
        </p:nvSpPr>
        <p:spPr>
          <a:xfrm>
            <a:off x="13280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4" type="subTitle"/>
          </p:nvPr>
        </p:nvSpPr>
        <p:spPr>
          <a:xfrm>
            <a:off x="1227426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rgbClr val="02020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5" type="subTitle"/>
          </p:nvPr>
        </p:nvSpPr>
        <p:spPr>
          <a:xfrm>
            <a:off x="6108550" y="3391775"/>
            <a:ext cx="1643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6" type="subTitle"/>
          </p:nvPr>
        </p:nvSpPr>
        <p:spPr>
          <a:xfrm>
            <a:off x="6008050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rgbClr val="02020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5" name="Google Shape;135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1" type="subTitle"/>
          </p:nvPr>
        </p:nvSpPr>
        <p:spPr>
          <a:xfrm>
            <a:off x="3414050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" name="Google Shape;139;p21"/>
          <p:cNvSpPr txBox="1"/>
          <p:nvPr>
            <p:ph idx="2" type="subTitle"/>
          </p:nvPr>
        </p:nvSpPr>
        <p:spPr>
          <a:xfrm>
            <a:off x="3564200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3" type="subTitle"/>
          </p:nvPr>
        </p:nvSpPr>
        <p:spPr>
          <a:xfrm>
            <a:off x="7057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4" type="subTitle"/>
          </p:nvPr>
        </p:nvSpPr>
        <p:spPr>
          <a:xfrm>
            <a:off x="8558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5" type="subTitle"/>
          </p:nvPr>
        </p:nvSpPr>
        <p:spPr>
          <a:xfrm>
            <a:off x="61223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6" type="subTitle"/>
          </p:nvPr>
        </p:nvSpPr>
        <p:spPr>
          <a:xfrm>
            <a:off x="62724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7" type="subTitle"/>
          </p:nvPr>
        </p:nvSpPr>
        <p:spPr>
          <a:xfrm>
            <a:off x="3414050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8" type="subTitle"/>
          </p:nvPr>
        </p:nvSpPr>
        <p:spPr>
          <a:xfrm>
            <a:off x="3564200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9" type="subTitle"/>
          </p:nvPr>
        </p:nvSpPr>
        <p:spPr>
          <a:xfrm>
            <a:off x="7057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13" type="subTitle"/>
          </p:nvPr>
        </p:nvSpPr>
        <p:spPr>
          <a:xfrm>
            <a:off x="8558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4" type="subTitle"/>
          </p:nvPr>
        </p:nvSpPr>
        <p:spPr>
          <a:xfrm>
            <a:off x="61223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idx="15" type="subTitle"/>
          </p:nvPr>
        </p:nvSpPr>
        <p:spPr>
          <a:xfrm>
            <a:off x="62724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51" name="Google Shape;151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" type="subTitle"/>
          </p:nvPr>
        </p:nvSpPr>
        <p:spPr>
          <a:xfrm>
            <a:off x="49168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2" type="subTitle"/>
          </p:nvPr>
        </p:nvSpPr>
        <p:spPr>
          <a:xfrm>
            <a:off x="50589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idx="3" type="subTitle"/>
          </p:nvPr>
        </p:nvSpPr>
        <p:spPr>
          <a:xfrm>
            <a:off x="19111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4" type="subTitle"/>
          </p:nvPr>
        </p:nvSpPr>
        <p:spPr>
          <a:xfrm>
            <a:off x="20533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2"/>
          <p:cNvSpPr txBox="1"/>
          <p:nvPr>
            <p:ph idx="5" type="subTitle"/>
          </p:nvPr>
        </p:nvSpPr>
        <p:spPr>
          <a:xfrm>
            <a:off x="49168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6" type="subTitle"/>
          </p:nvPr>
        </p:nvSpPr>
        <p:spPr>
          <a:xfrm>
            <a:off x="50589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 txBox="1"/>
          <p:nvPr>
            <p:ph idx="7" type="subTitle"/>
          </p:nvPr>
        </p:nvSpPr>
        <p:spPr>
          <a:xfrm>
            <a:off x="19111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8" type="subTitle"/>
          </p:nvPr>
        </p:nvSpPr>
        <p:spPr>
          <a:xfrm>
            <a:off x="20532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2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63" name="Google Shape;163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2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idx="1" type="subTitle"/>
          </p:nvPr>
        </p:nvSpPr>
        <p:spPr>
          <a:xfrm>
            <a:off x="3568125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2" type="subTitle"/>
          </p:nvPr>
        </p:nvSpPr>
        <p:spPr>
          <a:xfrm>
            <a:off x="3568125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3" type="subTitle"/>
          </p:nvPr>
        </p:nvSpPr>
        <p:spPr>
          <a:xfrm>
            <a:off x="1088350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4" type="subTitle"/>
          </p:nvPr>
        </p:nvSpPr>
        <p:spPr>
          <a:xfrm>
            <a:off x="1088450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5" type="subTitle"/>
          </p:nvPr>
        </p:nvSpPr>
        <p:spPr>
          <a:xfrm>
            <a:off x="6055450" y="2994600"/>
            <a:ext cx="2015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6" type="subTitle"/>
          </p:nvPr>
        </p:nvSpPr>
        <p:spPr>
          <a:xfrm>
            <a:off x="6055450" y="3334600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type="title"/>
          </p:nvPr>
        </p:nvSpPr>
        <p:spPr>
          <a:xfrm>
            <a:off x="713225" y="445025"/>
            <a:ext cx="47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3" name="Google Shape;173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idx="1" type="subTitle"/>
          </p:nvPr>
        </p:nvSpPr>
        <p:spPr>
          <a:xfrm>
            <a:off x="4750187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" name="Google Shape;178;p24"/>
          <p:cNvSpPr txBox="1"/>
          <p:nvPr>
            <p:ph idx="2" type="subTitle"/>
          </p:nvPr>
        </p:nvSpPr>
        <p:spPr>
          <a:xfrm>
            <a:off x="4750184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4"/>
          <p:cNvSpPr txBox="1"/>
          <p:nvPr>
            <p:ph idx="3" type="subTitle"/>
          </p:nvPr>
        </p:nvSpPr>
        <p:spPr>
          <a:xfrm>
            <a:off x="2306462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4" type="subTitle"/>
          </p:nvPr>
        </p:nvSpPr>
        <p:spPr>
          <a:xfrm>
            <a:off x="2306462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idx="5" type="subTitle"/>
          </p:nvPr>
        </p:nvSpPr>
        <p:spPr>
          <a:xfrm>
            <a:off x="4750187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2" name="Google Shape;182;p24"/>
          <p:cNvSpPr txBox="1"/>
          <p:nvPr>
            <p:ph idx="6" type="subTitle"/>
          </p:nvPr>
        </p:nvSpPr>
        <p:spPr>
          <a:xfrm>
            <a:off x="4750184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7" type="subTitle"/>
          </p:nvPr>
        </p:nvSpPr>
        <p:spPr>
          <a:xfrm>
            <a:off x="2306462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8" type="subTitle"/>
          </p:nvPr>
        </p:nvSpPr>
        <p:spPr>
          <a:xfrm>
            <a:off x="2306462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86" name="Google Shape;186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25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25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25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5" name="Google Shape;195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803750" y="2025800"/>
            <a:ext cx="4087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26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0" name="Google Shape;200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04" name="Google Shape;204;p27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205" name="Google Shape;205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8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28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10" name="Google Shape;210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8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19" name="Google Shape;219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3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,and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5" name="Google Shape;225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389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6931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2360375" y="1433050"/>
            <a:ext cx="172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subTitle"/>
          </p:nvPr>
        </p:nvSpPr>
        <p:spPr>
          <a:xfrm>
            <a:off x="2247500" y="1790050"/>
            <a:ext cx="5160300" cy="24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1122500" y="1225400"/>
            <a:ext cx="6899100" cy="26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713225" y="539500"/>
            <a:ext cx="3557100" cy="97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slideLayout" Target="../slideLayouts/slideLayout20.xml"  /><Relationship Id="rId21" Type="http://schemas.openxmlformats.org/officeDocument/2006/relationships/slideLayout" Target="../slideLayouts/slideLayout21.xml"  /><Relationship Id="rId22" Type="http://schemas.openxmlformats.org/officeDocument/2006/relationships/slideLayout" Target="../slideLayouts/slideLayout22.xml"  /><Relationship Id="rId23" Type="http://schemas.openxmlformats.org/officeDocument/2006/relationships/slideLayout" Target="../slideLayouts/slideLayout23.xml"  /><Relationship Id="rId24" Type="http://schemas.openxmlformats.org/officeDocument/2006/relationships/slideLayout" Target="../slideLayouts/slideLayout24.xml"  /><Relationship Id="rId25" Type="http://schemas.openxmlformats.org/officeDocument/2006/relationships/slideLayout" Target="../slideLayouts/slideLayout25.xml"  /><Relationship Id="rId26" Type="http://schemas.openxmlformats.org/officeDocument/2006/relationships/slideLayout" Target="../slideLayouts/slideLayout26.xml"  /><Relationship Id="rId27" Type="http://schemas.openxmlformats.org/officeDocument/2006/relationships/slideLayout" Target="../slideLayouts/slideLayout27.xml"  /><Relationship Id="rId28" Type="http://schemas.openxmlformats.org/officeDocument/2006/relationships/slideLayout" Target="../slideLayouts/slideLayout28.xml"  /><Relationship Id="rId29" Type="http://schemas.openxmlformats.org/officeDocument/2006/relationships/slideLayout" Target="../slideLayouts/slideLayout29.xml"  /><Relationship Id="rId3" Type="http://schemas.openxmlformats.org/officeDocument/2006/relationships/slideLayout" Target="../slideLayouts/slideLayout3.xml"  /><Relationship Id="rId30" Type="http://schemas.openxmlformats.org/officeDocument/2006/relationships/slideLayout" Target="../slideLayouts/slideLayout30.xml"  /><Relationship Id="rId31" Type="http://schemas.openxmlformats.org/officeDocument/2006/relationships/slideLayout" Target="../slideLayouts/slideLayout31.xml"  /><Relationship Id="rId32" Type="http://schemas.openxmlformats.org/officeDocument/2006/relationships/slideLayout" Target="../slideLayouts/slideLayout32.xml"  /><Relationship Id="rId33" Type="http://schemas.openxmlformats.org/officeDocument/2006/relationships/theme" Target="../theme/theme1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0.xml"  /><Relationship Id="rId3" Type="http://schemas.openxmlformats.org/officeDocument/2006/relationships/hyperlink" Target="https://docs.google.com/spreadsheets/d/1oS3h42oaGOuVGIgkBAfJ0tUHJWuJ2KO2gNca8m_ow0A/copy#gid=1364826426" TargetMode="External" /><Relationship Id="rId4" Type="http://schemas.openxmlformats.org/officeDocument/2006/relationships/image" Target="../media/image11.png"  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1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12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3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4.xml"  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 /><Relationship Id="rId4" Type="http://schemas.openxmlformats.org/officeDocument/2006/relationships/hyperlink" Target="https://docs.google.com/spreadsheets/d/1oS3h42oaGOuVGIgkBAfJ0tUHJWuJ2KO2gNca8m_ow0A/copy#gid=1114560863" TargetMode="External" /><Relationship Id="rId5" Type="http://schemas.openxmlformats.org/officeDocument/2006/relationships/image" Target="../media/image1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5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14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2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8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9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.png"  /><Relationship Id="rId4" Type="http://schemas.openxmlformats.org/officeDocument/2006/relationships/image" Target="../media/image2.jpeg"  /><Relationship Id="rId5" Type="http://schemas.openxmlformats.org/officeDocument/2006/relationships/image" Target="../media/image3.jpe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9.xml"  /><Relationship Id="rId2" Type="http://schemas.openxmlformats.org/officeDocument/2006/relationships/notesSlide" Target="../notesSlides/notesSlide20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0.xml"  /><Relationship Id="rId2" Type="http://schemas.openxmlformats.org/officeDocument/2006/relationships/notesSlide" Target="../notesSlides/notesSlide21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22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23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1.xml"  /><Relationship Id="rId2" Type="http://schemas.openxmlformats.org/officeDocument/2006/relationships/notesSlide" Target="../notesSlides/notesSlide24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25.xml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3.xml"  /><Relationship Id="rId2" Type="http://schemas.openxmlformats.org/officeDocument/2006/relationships/notesSlide" Target="../notesSlides/notesSlide26.xml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27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Relationship Id="rId2" Type="http://schemas.openxmlformats.org/officeDocument/2006/relationships/notesSlide" Target="../notesSlides/notesSlide28.xml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5.xml"  /><Relationship Id="rId2" Type="http://schemas.openxmlformats.org/officeDocument/2006/relationships/notesSlide" Target="../notesSlides/notesSlide29.xml"  /><Relationship Id="rId3" Type="http://schemas.openxmlformats.org/officeDocument/2006/relationships/image" Target="../media/image15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0.xml"  /><Relationship Id="rId3" Type="http://schemas.openxmlformats.org/officeDocument/2006/relationships/image" Target="../media/image4.jpe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6.xml"  /><Relationship Id="rId2" Type="http://schemas.openxmlformats.org/officeDocument/2006/relationships/notesSlide" Target="../notesSlides/notesSlide30.xml"  /><Relationship Id="rId3" Type="http://schemas.openxmlformats.org/officeDocument/2006/relationships/image" Target="../media/image16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5.xml"  /><Relationship Id="rId2" Type="http://schemas.openxmlformats.org/officeDocument/2006/relationships/notesSlide" Target="../notesSlides/notesSlide31.xml"  /><Relationship Id="rId3" Type="http://schemas.openxmlformats.org/officeDocument/2006/relationships/image" Target="../media/image1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2.xml"  /><Relationship Id="rId2" Type="http://schemas.openxmlformats.org/officeDocument/2006/relationships/slideLayout" Target="../slideLayouts/slideLayout2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8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3.xml"  /><Relationship Id="rId3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3.xml"  /><Relationship Id="rId3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13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0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>
            <a:spLocks noGrp="1"/>
          </p:cNvSpPr>
          <p:nvPr>
            <p:ph type="ctrTitle" idx="0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wrap="square" lIns="91424" tIns="91424" rIns="91424" bIns="91424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>깐뷰</a:t>
            </a:r>
            <a:endParaRPr lang="ko-KR" altLang="en-US"/>
          </a:p>
        </p:txBody>
      </p:sp>
      <p:sp>
        <p:nvSpPr>
          <p:cNvPr id="250" name="Google Shape;250;p36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>20212956 </a:t>
            </a:r>
            <a:r>
              <a:rPr lang="ko-KR" altLang="en-US"/>
              <a:t>구여진</a:t>
            </a:r>
            <a:endParaRPr lang="ko-KR" alt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>20212957 </a:t>
            </a:r>
            <a:r>
              <a:rPr lang="ko-KR" altLang="en-US"/>
              <a:t>권보미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/>
          </a:p>
        </p:txBody>
      </p:sp>
      <p:sp>
        <p:nvSpPr>
          <p:cNvPr id="305" name="Google Shape;305;p43"/>
          <p:cNvSpPr txBox="1"/>
          <p:nvPr/>
        </p:nvSpPr>
        <p:spPr>
          <a:xfrm>
            <a:off x="996963" y="1660038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It’s a gas giant and the biggest planet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43"/>
          <p:cNvSpPr txBox="1"/>
          <p:nvPr/>
        </p:nvSpPr>
        <p:spPr>
          <a:xfrm>
            <a:off x="997013" y="1320038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07" name="Google Shape;307;p43"/>
          <p:cNvSpPr txBox="1"/>
          <p:nvPr/>
        </p:nvSpPr>
        <p:spPr>
          <a:xfrm flipH="1">
            <a:off x="997125" y="3790600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08" name="Google Shape;308;p43"/>
          <p:cNvSpPr txBox="1"/>
          <p:nvPr/>
        </p:nvSpPr>
        <p:spPr>
          <a:xfrm flipH="1">
            <a:off x="996938" y="4130600"/>
            <a:ext cx="19557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Mars is actually a very cold place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43"/>
          <p:cNvSpPr txBox="1"/>
          <p:nvPr/>
        </p:nvSpPr>
        <p:spPr>
          <a:xfrm>
            <a:off x="996963" y="2895325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43"/>
          <p:cNvSpPr txBox="1"/>
          <p:nvPr/>
        </p:nvSpPr>
        <p:spPr>
          <a:xfrm>
            <a:off x="997013" y="2555325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pic>
        <p:nvPicPr>
          <p:cNvPr id="311" name="Google Shape;311;p43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2025" y="1301125"/>
            <a:ext cx="4358751" cy="269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3"/>
          <p:cNvSpPr txBox="1"/>
          <p:nvPr/>
        </p:nvSpPr>
        <p:spPr>
          <a:xfrm>
            <a:off x="4236050" y="4226975"/>
            <a:ext cx="404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Montserrat"/>
                <a:ea typeface="Montserrat"/>
                <a:cs typeface="Montserrat"/>
                <a:sym typeface="Montserrat"/>
              </a:rPr>
              <a:t>Follow the link in the graph to modify its data and then paste the new one here. </a:t>
            </a:r>
            <a:r>
              <a:rPr b="1"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For more info, click here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43"/>
          <p:cNvSpPr txBox="1"/>
          <p:nvPr/>
        </p:nvSpPr>
        <p:spPr>
          <a:xfrm>
            <a:off x="4766075" y="3869975"/>
            <a:ext cx="87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14" name="Google Shape;314;p43"/>
          <p:cNvSpPr txBox="1"/>
          <p:nvPr/>
        </p:nvSpPr>
        <p:spPr>
          <a:xfrm>
            <a:off x="5950200" y="3869975"/>
            <a:ext cx="87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15" name="Google Shape;315;p43"/>
          <p:cNvSpPr txBox="1"/>
          <p:nvPr/>
        </p:nvSpPr>
        <p:spPr>
          <a:xfrm>
            <a:off x="7067725" y="3869975"/>
            <a:ext cx="87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4"/>
          <p:cNvSpPr txBox="1"/>
          <p:nvPr>
            <p:ph type="title"/>
          </p:nvPr>
        </p:nvSpPr>
        <p:spPr>
          <a:xfrm>
            <a:off x="713225" y="445025"/>
            <a:ext cx="707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Maybe y</a:t>
            </a:r>
            <a:r>
              <a:rPr lang="en"/>
              <a:t>ou</a:t>
            </a:r>
            <a:r>
              <a:rPr lang="en"/>
              <a:t> need to divide the content</a:t>
            </a:r>
            <a:endParaRPr/>
          </a:p>
        </p:txBody>
      </p:sp>
      <p:sp>
        <p:nvSpPr>
          <p:cNvPr id="321" name="Google Shape;321;p44"/>
          <p:cNvSpPr txBox="1"/>
          <p:nvPr>
            <p:ph idx="1" type="subTitle"/>
          </p:nvPr>
        </p:nvSpPr>
        <p:spPr>
          <a:xfrm>
            <a:off x="50389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2" name="Google Shape;322;p44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4"/>
          <p:cNvSpPr txBox="1"/>
          <p:nvPr>
            <p:ph idx="3" type="subTitle"/>
          </p:nvPr>
        </p:nvSpPr>
        <p:spPr>
          <a:xfrm>
            <a:off x="1693175" y="26490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4" name="Google Shape;324;p44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grpSp>
        <p:nvGrpSpPr>
          <p:cNvPr id="325" name="Google Shape;325;p44"/>
          <p:cNvGrpSpPr/>
          <p:nvPr/>
        </p:nvGrpSpPr>
        <p:grpSpPr>
          <a:xfrm>
            <a:off x="2738010" y="2092918"/>
            <a:ext cx="396433" cy="393649"/>
            <a:chOff x="-63250675" y="3744075"/>
            <a:chExt cx="320350" cy="318100"/>
          </a:xfrm>
        </p:grpSpPr>
        <p:sp>
          <p:nvSpPr>
            <p:cNvPr id="326" name="Google Shape;326;p4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44"/>
          <p:cNvGrpSpPr/>
          <p:nvPr/>
        </p:nvGrpSpPr>
        <p:grpSpPr>
          <a:xfrm>
            <a:off x="6140670" y="2093327"/>
            <a:ext cx="282707" cy="392844"/>
            <a:chOff x="-64001300" y="4093650"/>
            <a:chExt cx="228450" cy="317450"/>
          </a:xfrm>
        </p:grpSpPr>
        <p:sp>
          <p:nvSpPr>
            <p:cNvPr id="330" name="Google Shape;330;p4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 txBox="1"/>
          <p:nvPr>
            <p:ph idx="1" type="body"/>
          </p:nvPr>
        </p:nvSpPr>
        <p:spPr>
          <a:xfrm>
            <a:off x="713225" y="539500"/>
            <a:ext cx="3557100" cy="97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is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350" name="Google Shape;350;p47"/>
          <p:cNvSpPr/>
          <p:nvPr/>
        </p:nvSpPr>
        <p:spPr>
          <a:xfrm>
            <a:off x="2305898" y="2037166"/>
            <a:ext cx="10047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 1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1" name="Google Shape;351;p47"/>
          <p:cNvSpPr/>
          <p:nvPr/>
        </p:nvSpPr>
        <p:spPr>
          <a:xfrm>
            <a:off x="2305898" y="2505457"/>
            <a:ext cx="10047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 2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47"/>
          <p:cNvSpPr txBox="1"/>
          <p:nvPr/>
        </p:nvSpPr>
        <p:spPr>
          <a:xfrm>
            <a:off x="2040313" y="1641575"/>
            <a:ext cx="12213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Phase 1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53" name="Google Shape;353;p47"/>
          <p:cNvSpPr/>
          <p:nvPr/>
        </p:nvSpPr>
        <p:spPr>
          <a:xfrm>
            <a:off x="2305898" y="3387246"/>
            <a:ext cx="10047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 1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" name="Google Shape;354;p47"/>
          <p:cNvSpPr/>
          <p:nvPr/>
        </p:nvSpPr>
        <p:spPr>
          <a:xfrm>
            <a:off x="2305898" y="3855537"/>
            <a:ext cx="10047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 2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47"/>
          <p:cNvSpPr txBox="1"/>
          <p:nvPr/>
        </p:nvSpPr>
        <p:spPr>
          <a:xfrm>
            <a:off x="2040313" y="2991651"/>
            <a:ext cx="12213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Phase 2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56" name="Google Shape;356;p47"/>
          <p:cNvSpPr txBox="1"/>
          <p:nvPr/>
        </p:nvSpPr>
        <p:spPr>
          <a:xfrm>
            <a:off x="3427260" y="1647586"/>
            <a:ext cx="9069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9:00</a:t>
            </a:r>
            <a:endParaRPr sz="20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57" name="Google Shape;357;p47"/>
          <p:cNvSpPr txBox="1"/>
          <p:nvPr/>
        </p:nvSpPr>
        <p:spPr>
          <a:xfrm>
            <a:off x="4334123" y="1647586"/>
            <a:ext cx="9069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10:00</a:t>
            </a:r>
            <a:endParaRPr sz="20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58" name="Google Shape;358;p47"/>
          <p:cNvSpPr txBox="1"/>
          <p:nvPr/>
        </p:nvSpPr>
        <p:spPr>
          <a:xfrm>
            <a:off x="5240986" y="1647586"/>
            <a:ext cx="9069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11:00</a:t>
            </a:r>
            <a:endParaRPr sz="20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59" name="Google Shape;359;p47"/>
          <p:cNvSpPr txBox="1"/>
          <p:nvPr/>
        </p:nvSpPr>
        <p:spPr>
          <a:xfrm>
            <a:off x="6147849" y="1647586"/>
            <a:ext cx="9069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12:00</a:t>
            </a:r>
            <a:endParaRPr sz="20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cxnSp>
        <p:nvCxnSpPr>
          <p:cNvPr id="360" name="Google Shape;360;p47"/>
          <p:cNvCxnSpPr/>
          <p:nvPr/>
        </p:nvCxnSpPr>
        <p:spPr>
          <a:xfrm>
            <a:off x="3476038" y="2222725"/>
            <a:ext cx="3515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7"/>
          <p:cNvCxnSpPr/>
          <p:nvPr/>
        </p:nvCxnSpPr>
        <p:spPr>
          <a:xfrm>
            <a:off x="3476038" y="2691025"/>
            <a:ext cx="3515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7"/>
          <p:cNvCxnSpPr/>
          <p:nvPr/>
        </p:nvCxnSpPr>
        <p:spPr>
          <a:xfrm>
            <a:off x="3476038" y="3572800"/>
            <a:ext cx="3515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7"/>
          <p:cNvCxnSpPr/>
          <p:nvPr/>
        </p:nvCxnSpPr>
        <p:spPr>
          <a:xfrm>
            <a:off x="3476038" y="4041100"/>
            <a:ext cx="3515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47"/>
          <p:cNvSpPr/>
          <p:nvPr/>
        </p:nvSpPr>
        <p:spPr>
          <a:xfrm>
            <a:off x="3402038" y="2140675"/>
            <a:ext cx="10047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7"/>
          <p:cNvSpPr/>
          <p:nvPr/>
        </p:nvSpPr>
        <p:spPr>
          <a:xfrm>
            <a:off x="5192088" y="2608950"/>
            <a:ext cx="10047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7"/>
          <p:cNvSpPr/>
          <p:nvPr/>
        </p:nvSpPr>
        <p:spPr>
          <a:xfrm>
            <a:off x="6098938" y="3964900"/>
            <a:ext cx="10047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7"/>
          <p:cNvSpPr/>
          <p:nvPr/>
        </p:nvSpPr>
        <p:spPr>
          <a:xfrm>
            <a:off x="4285213" y="3496600"/>
            <a:ext cx="10047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Forecast</a:t>
            </a:r>
            <a:endParaRPr/>
          </a:p>
        </p:txBody>
      </p:sp>
      <p:sp>
        <p:nvSpPr>
          <p:cNvPr id="381" name="Google Shape;381;p49"/>
          <p:cNvSpPr txBox="1"/>
          <p:nvPr/>
        </p:nvSpPr>
        <p:spPr>
          <a:xfrm>
            <a:off x="1547738" y="1660038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It’s a gas giant and the biggest planet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49"/>
          <p:cNvSpPr txBox="1"/>
          <p:nvPr/>
        </p:nvSpPr>
        <p:spPr>
          <a:xfrm>
            <a:off x="1547788" y="1320038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83" name="Google Shape;383;p49"/>
          <p:cNvSpPr txBox="1"/>
          <p:nvPr/>
        </p:nvSpPr>
        <p:spPr>
          <a:xfrm flipH="1">
            <a:off x="1547900" y="3649975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84" name="Google Shape;384;p49"/>
          <p:cNvSpPr txBox="1"/>
          <p:nvPr/>
        </p:nvSpPr>
        <p:spPr>
          <a:xfrm flipH="1">
            <a:off x="1547713" y="3989975"/>
            <a:ext cx="19557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Mars is actually a very cold place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p49"/>
          <p:cNvSpPr txBox="1"/>
          <p:nvPr>
            <p:ph idx="4294967295" type="title"/>
          </p:nvPr>
        </p:nvSpPr>
        <p:spPr>
          <a:xfrm>
            <a:off x="479425" y="1430200"/>
            <a:ext cx="10683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1,254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386" name="Google Shape;386;p49"/>
          <p:cNvSpPr txBox="1"/>
          <p:nvPr>
            <p:ph idx="4294967295" type="title"/>
          </p:nvPr>
        </p:nvSpPr>
        <p:spPr>
          <a:xfrm>
            <a:off x="479425" y="3769075"/>
            <a:ext cx="10683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8,554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387" name="Google Shape;387;p49"/>
          <p:cNvSpPr txBox="1"/>
          <p:nvPr/>
        </p:nvSpPr>
        <p:spPr>
          <a:xfrm>
            <a:off x="1547738" y="2825000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49"/>
          <p:cNvSpPr txBox="1"/>
          <p:nvPr/>
        </p:nvSpPr>
        <p:spPr>
          <a:xfrm>
            <a:off x="1547788" y="2485000"/>
            <a:ext cx="185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89" name="Google Shape;389;p49"/>
          <p:cNvSpPr txBox="1"/>
          <p:nvPr>
            <p:ph idx="4294967295" type="title"/>
          </p:nvPr>
        </p:nvSpPr>
        <p:spPr>
          <a:xfrm>
            <a:off x="479425" y="2595163"/>
            <a:ext cx="10683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4,215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390" name="Google Shape;390;p49"/>
          <p:cNvSpPr txBox="1"/>
          <p:nvPr/>
        </p:nvSpPr>
        <p:spPr>
          <a:xfrm>
            <a:off x="4385275" y="4226975"/>
            <a:ext cx="404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Montserrat"/>
                <a:ea typeface="Montserrat"/>
                <a:cs typeface="Montserrat"/>
                <a:sym typeface="Montserrat"/>
              </a:rPr>
              <a:t>Follow the link in the graph to modify its data and then paste the new one here. </a:t>
            </a: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For more info, click here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1" name="Google Shape;391;p49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7600" y="1320050"/>
            <a:ext cx="3780849" cy="23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9"/>
          <p:cNvSpPr txBox="1"/>
          <p:nvPr/>
        </p:nvSpPr>
        <p:spPr>
          <a:xfrm>
            <a:off x="3660100" y="1635875"/>
            <a:ext cx="955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12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93" name="Google Shape;393;p49"/>
          <p:cNvSpPr txBox="1"/>
          <p:nvPr/>
        </p:nvSpPr>
        <p:spPr>
          <a:xfrm>
            <a:off x="3660100" y="2238175"/>
            <a:ext cx="955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 sz="12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394" name="Google Shape;394;p49"/>
          <p:cNvSpPr txBox="1"/>
          <p:nvPr/>
        </p:nvSpPr>
        <p:spPr>
          <a:xfrm>
            <a:off x="3660100" y="2786375"/>
            <a:ext cx="955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12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grpSp>
        <p:nvGrpSpPr>
          <p:cNvPr id="400" name="Google Shape;400;p50"/>
          <p:cNvGrpSpPr/>
          <p:nvPr/>
        </p:nvGrpSpPr>
        <p:grpSpPr>
          <a:xfrm>
            <a:off x="6258838" y="2159750"/>
            <a:ext cx="303988" cy="1939800"/>
            <a:chOff x="6258838" y="2159750"/>
            <a:chExt cx="303988" cy="1939800"/>
          </a:xfrm>
        </p:grpSpPr>
        <p:sp>
          <p:nvSpPr>
            <p:cNvPr id="401" name="Google Shape;401;p50"/>
            <p:cNvSpPr/>
            <p:nvPr/>
          </p:nvSpPr>
          <p:spPr>
            <a:xfrm flipH="1" rot="-5400000">
              <a:off x="5441726" y="2978450"/>
              <a:ext cx="1939800" cy="3024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0"/>
            <p:cNvSpPr/>
            <p:nvPr/>
          </p:nvSpPr>
          <p:spPr>
            <a:xfrm flipH="1" rot="-5400000">
              <a:off x="5883388" y="3420000"/>
              <a:ext cx="1054800" cy="3039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50"/>
          <p:cNvGrpSpPr/>
          <p:nvPr/>
        </p:nvGrpSpPr>
        <p:grpSpPr>
          <a:xfrm>
            <a:off x="7454050" y="2131675"/>
            <a:ext cx="302412" cy="1967944"/>
            <a:chOff x="7454050" y="2131675"/>
            <a:chExt cx="302412" cy="1967944"/>
          </a:xfrm>
        </p:grpSpPr>
        <p:sp>
          <p:nvSpPr>
            <p:cNvPr id="404" name="Google Shape;404;p50"/>
            <p:cNvSpPr/>
            <p:nvPr/>
          </p:nvSpPr>
          <p:spPr>
            <a:xfrm flipH="1" rot="-5400000">
              <a:off x="6675862" y="2909875"/>
              <a:ext cx="1858800" cy="3024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0"/>
            <p:cNvSpPr/>
            <p:nvPr/>
          </p:nvSpPr>
          <p:spPr>
            <a:xfrm flipH="1" rot="-5400000">
              <a:off x="7301800" y="3644969"/>
              <a:ext cx="606900" cy="3024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" name="Google Shape;406;p50"/>
          <p:cNvGrpSpPr/>
          <p:nvPr/>
        </p:nvGrpSpPr>
        <p:grpSpPr>
          <a:xfrm>
            <a:off x="5063725" y="2159750"/>
            <a:ext cx="303963" cy="1939828"/>
            <a:chOff x="5063725" y="2159750"/>
            <a:chExt cx="303963" cy="1939828"/>
          </a:xfrm>
        </p:grpSpPr>
        <p:sp>
          <p:nvSpPr>
            <p:cNvPr id="407" name="Google Shape;407;p50"/>
            <p:cNvSpPr/>
            <p:nvPr/>
          </p:nvSpPr>
          <p:spPr>
            <a:xfrm flipH="1" rot="-5400000">
              <a:off x="4246738" y="2978300"/>
              <a:ext cx="1939500" cy="3024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0"/>
            <p:cNvSpPr/>
            <p:nvPr/>
          </p:nvSpPr>
          <p:spPr>
            <a:xfrm flipH="1" rot="-5400000">
              <a:off x="4816675" y="3548627"/>
              <a:ext cx="798000" cy="3039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50"/>
          <p:cNvSpPr txBox="1"/>
          <p:nvPr/>
        </p:nvSpPr>
        <p:spPr>
          <a:xfrm>
            <a:off x="5992726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5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0%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0" name="Google Shape;410;p50"/>
          <p:cNvSpPr txBox="1"/>
          <p:nvPr/>
        </p:nvSpPr>
        <p:spPr>
          <a:xfrm>
            <a:off x="4797589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30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1" name="Google Shape;411;p50"/>
          <p:cNvSpPr txBox="1"/>
          <p:nvPr/>
        </p:nvSpPr>
        <p:spPr>
          <a:xfrm>
            <a:off x="7187876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2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0%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2" name="Google Shape;412;p50"/>
          <p:cNvSpPr txBox="1"/>
          <p:nvPr/>
        </p:nvSpPr>
        <p:spPr>
          <a:xfrm>
            <a:off x="4605163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18 - 25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3" name="Google Shape;413;p50"/>
          <p:cNvSpPr txBox="1"/>
          <p:nvPr/>
        </p:nvSpPr>
        <p:spPr>
          <a:xfrm>
            <a:off x="5800288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26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 - 35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4" name="Google Shape;414;p50"/>
          <p:cNvSpPr txBox="1"/>
          <p:nvPr/>
        </p:nvSpPr>
        <p:spPr>
          <a:xfrm>
            <a:off x="6995438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+36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15" name="Google Shape;415;p50"/>
          <p:cNvSpPr txBox="1"/>
          <p:nvPr/>
        </p:nvSpPr>
        <p:spPr>
          <a:xfrm>
            <a:off x="2854550" y="4248925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50%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grpSp>
        <p:nvGrpSpPr>
          <p:cNvPr id="416" name="Google Shape;416;p50"/>
          <p:cNvGrpSpPr/>
          <p:nvPr/>
        </p:nvGrpSpPr>
        <p:grpSpPr>
          <a:xfrm>
            <a:off x="3308612" y="1725094"/>
            <a:ext cx="312900" cy="356993"/>
            <a:chOff x="-57940525" y="3590375"/>
            <a:chExt cx="279625" cy="319000"/>
          </a:xfrm>
        </p:grpSpPr>
        <p:sp>
          <p:nvSpPr>
            <p:cNvPr id="417" name="Google Shape;417;p50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0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0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0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0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50"/>
          <p:cNvGrpSpPr/>
          <p:nvPr/>
        </p:nvGrpSpPr>
        <p:grpSpPr>
          <a:xfrm>
            <a:off x="1476328" y="1732033"/>
            <a:ext cx="343239" cy="343481"/>
            <a:chOff x="-55595775" y="3982375"/>
            <a:chExt cx="319025" cy="319250"/>
          </a:xfrm>
        </p:grpSpPr>
        <p:sp>
          <p:nvSpPr>
            <p:cNvPr id="423" name="Google Shape;423;p50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0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0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0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0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0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p50"/>
          <p:cNvSpPr txBox="1"/>
          <p:nvPr/>
        </p:nvSpPr>
        <p:spPr>
          <a:xfrm>
            <a:off x="1053513" y="4248925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75%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30" name="Google Shape;430;p50"/>
          <p:cNvSpPr txBox="1"/>
          <p:nvPr/>
        </p:nvSpPr>
        <p:spPr>
          <a:xfrm flipH="1">
            <a:off x="5025850" y="1132350"/>
            <a:ext cx="276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531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A</a:t>
            </a: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ge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31" name="Google Shape;431;p50"/>
          <p:cNvSpPr txBox="1"/>
          <p:nvPr/>
        </p:nvSpPr>
        <p:spPr>
          <a:xfrm flipH="1">
            <a:off x="1179550" y="1132350"/>
            <a:ext cx="276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531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G</a:t>
            </a: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ender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grpSp>
        <p:nvGrpSpPr>
          <p:cNvPr id="432" name="Google Shape;432;p50"/>
          <p:cNvGrpSpPr/>
          <p:nvPr/>
        </p:nvGrpSpPr>
        <p:grpSpPr>
          <a:xfrm>
            <a:off x="1559138" y="2281088"/>
            <a:ext cx="177600" cy="1857238"/>
            <a:chOff x="1559138" y="2281088"/>
            <a:chExt cx="177600" cy="1857238"/>
          </a:xfrm>
        </p:grpSpPr>
        <p:sp>
          <p:nvSpPr>
            <p:cNvPr id="433" name="Google Shape;433;p50"/>
            <p:cNvSpPr/>
            <p:nvPr/>
          </p:nvSpPr>
          <p:spPr>
            <a:xfrm>
              <a:off x="1559138" y="2600663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0"/>
            <p:cNvSpPr/>
            <p:nvPr/>
          </p:nvSpPr>
          <p:spPr>
            <a:xfrm>
              <a:off x="1559138" y="2940688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0"/>
            <p:cNvSpPr/>
            <p:nvPr/>
          </p:nvSpPr>
          <p:spPr>
            <a:xfrm>
              <a:off x="1559138" y="3280713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0"/>
            <p:cNvSpPr/>
            <p:nvPr/>
          </p:nvSpPr>
          <p:spPr>
            <a:xfrm>
              <a:off x="1559138" y="3620725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50"/>
            <p:cNvSpPr/>
            <p:nvPr/>
          </p:nvSpPr>
          <p:spPr>
            <a:xfrm>
              <a:off x="1559138" y="2281088"/>
              <a:ext cx="177600" cy="1776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50"/>
            <p:cNvSpPr/>
            <p:nvPr/>
          </p:nvSpPr>
          <p:spPr>
            <a:xfrm>
              <a:off x="1559138" y="3960725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" name="Google Shape;439;p50"/>
          <p:cNvGrpSpPr/>
          <p:nvPr/>
        </p:nvGrpSpPr>
        <p:grpSpPr>
          <a:xfrm>
            <a:off x="3373363" y="2281088"/>
            <a:ext cx="177600" cy="1857238"/>
            <a:chOff x="3373363" y="2281088"/>
            <a:chExt cx="177600" cy="1857238"/>
          </a:xfrm>
        </p:grpSpPr>
        <p:sp>
          <p:nvSpPr>
            <p:cNvPr id="440" name="Google Shape;440;p50"/>
            <p:cNvSpPr/>
            <p:nvPr/>
          </p:nvSpPr>
          <p:spPr>
            <a:xfrm>
              <a:off x="3373363" y="2600663"/>
              <a:ext cx="177600" cy="1776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0"/>
            <p:cNvSpPr/>
            <p:nvPr/>
          </p:nvSpPr>
          <p:spPr>
            <a:xfrm>
              <a:off x="3373363" y="2940688"/>
              <a:ext cx="177600" cy="1776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0"/>
            <p:cNvSpPr/>
            <p:nvPr/>
          </p:nvSpPr>
          <p:spPr>
            <a:xfrm>
              <a:off x="3373363" y="3280713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0"/>
            <p:cNvSpPr/>
            <p:nvPr/>
          </p:nvSpPr>
          <p:spPr>
            <a:xfrm>
              <a:off x="3373363" y="3620725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50"/>
            <p:cNvSpPr/>
            <p:nvPr/>
          </p:nvSpPr>
          <p:spPr>
            <a:xfrm>
              <a:off x="3373363" y="2281088"/>
              <a:ext cx="177600" cy="177600"/>
            </a:xfrm>
            <a:prstGeom prst="rect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50"/>
            <p:cNvSpPr/>
            <p:nvPr/>
          </p:nvSpPr>
          <p:spPr>
            <a:xfrm>
              <a:off x="3373363" y="3960725"/>
              <a:ext cx="177600" cy="1776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1"/>
          <p:cNvSpPr txBox="1"/>
          <p:nvPr>
            <p:ph type="title"/>
          </p:nvPr>
        </p:nvSpPr>
        <p:spPr>
          <a:xfrm>
            <a:off x="1043725" y="1185550"/>
            <a:ext cx="3123000" cy="20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451" name="Google Shape;451;p51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Images reveal large amounts of data, so remember: use and image instead of long texts</a:t>
            </a:r>
            <a:endParaRPr/>
          </a:p>
        </p:txBody>
      </p:sp>
      <p:pic>
        <p:nvPicPr>
          <p:cNvPr id="452" name="Google Shape;452;p51"/>
          <p:cNvPicPr preferRelativeResize="0"/>
          <p:nvPr/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4931700" y="1054650"/>
            <a:ext cx="3013500" cy="303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1"/>
          <p:cNvSpPr txBox="1">
            <a:spLocks noGrp="1"/>
          </p:cNvSpPr>
          <p:nvPr>
            <p:ph type="title" idx="0"/>
          </p:nvPr>
        </p:nvSpPr>
        <p:spPr>
          <a:xfrm>
            <a:off x="713225" y="445025"/>
            <a:ext cx="4763400" cy="572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Monthly data</a:t>
            </a:r>
            <a:endParaRPr lang="e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06" name="Google Shape;706;p61"/>
          <p:cNvSpPr txBox="1">
            <a:spLocks noGrp="1"/>
          </p:cNvSpPr>
          <p:nvPr>
            <p:ph type="subTitle" idx="1"/>
          </p:nvPr>
        </p:nvSpPr>
        <p:spPr>
          <a:xfrm>
            <a:off x="3568125" y="2994600"/>
            <a:ext cx="20154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June</a:t>
            </a:r>
            <a:endParaRPr/>
          </a:p>
        </p:txBody>
      </p:sp>
      <p:sp>
        <p:nvSpPr>
          <p:cNvPr id="707" name="Google Shape;707;p61"/>
          <p:cNvSpPr txBox="1">
            <a:spLocks noGrp="1"/>
          </p:cNvSpPr>
          <p:nvPr>
            <p:ph type="subTitle" idx="2"/>
          </p:nvPr>
        </p:nvSpPr>
        <p:spPr>
          <a:xfrm>
            <a:off x="3568125" y="3334600"/>
            <a:ext cx="2015400" cy="572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708" name="Google Shape;708;p61"/>
          <p:cNvSpPr txBox="1">
            <a:spLocks noGrp="1"/>
          </p:cNvSpPr>
          <p:nvPr>
            <p:ph type="subTitle" idx="3"/>
          </p:nvPr>
        </p:nvSpPr>
        <p:spPr>
          <a:xfrm>
            <a:off x="1088350" y="2994600"/>
            <a:ext cx="20154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January</a:t>
            </a:r>
            <a:endParaRPr/>
          </a:p>
        </p:txBody>
      </p:sp>
      <p:sp>
        <p:nvSpPr>
          <p:cNvPr id="709" name="Google Shape;709;p61"/>
          <p:cNvSpPr txBox="1">
            <a:spLocks noGrp="1"/>
          </p:cNvSpPr>
          <p:nvPr>
            <p:ph type="subTitle" idx="4"/>
          </p:nvPr>
        </p:nvSpPr>
        <p:spPr>
          <a:xfrm>
            <a:off x="1088450" y="3334600"/>
            <a:ext cx="2015400" cy="572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710" name="Google Shape;710;p61"/>
          <p:cNvSpPr txBox="1">
            <a:spLocks noGrp="1"/>
          </p:cNvSpPr>
          <p:nvPr>
            <p:ph type="subTitle" idx="5"/>
          </p:nvPr>
        </p:nvSpPr>
        <p:spPr>
          <a:xfrm>
            <a:off x="6055450" y="2994600"/>
            <a:ext cx="20154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November</a:t>
            </a:r>
            <a:endParaRPr/>
          </a:p>
        </p:txBody>
      </p:sp>
      <p:sp>
        <p:nvSpPr>
          <p:cNvPr id="711" name="Google Shape;711;p61"/>
          <p:cNvSpPr txBox="1">
            <a:spLocks noGrp="1"/>
          </p:cNvSpPr>
          <p:nvPr>
            <p:ph type="subTitle" idx="6"/>
          </p:nvPr>
        </p:nvSpPr>
        <p:spPr>
          <a:xfrm>
            <a:off x="6055450" y="3334600"/>
            <a:ext cx="2015400" cy="572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712" name="Google Shape;712;p61"/>
          <p:cNvSpPr txBox="1"/>
          <p:nvPr/>
        </p:nvSpPr>
        <p:spPr>
          <a:xfrm>
            <a:off x="1300174" y="1961769"/>
            <a:ext cx="1735200" cy="847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125K</a:t>
            </a:r>
            <a:endParaRPr sz="45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713" name="Google Shape;713;p61"/>
          <p:cNvSpPr txBox="1"/>
          <p:nvPr/>
        </p:nvSpPr>
        <p:spPr>
          <a:xfrm>
            <a:off x="3672124" y="1961769"/>
            <a:ext cx="1735200" cy="847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250K</a:t>
            </a:r>
            <a:endParaRPr sz="45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714" name="Google Shape;714;p61"/>
          <p:cNvSpPr txBox="1"/>
          <p:nvPr/>
        </p:nvSpPr>
        <p:spPr>
          <a:xfrm>
            <a:off x="6108624" y="1961769"/>
            <a:ext cx="1735200" cy="847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>
                <a:solidFill>
                  <a:schemeClr val="accent2"/>
                </a:solidFill>
                <a:latin typeface="Vidaloka"/>
                <a:ea typeface="Vidaloka"/>
                <a:cs typeface="Vidaloka"/>
                <a:sym typeface="Vidaloka"/>
              </a:rPr>
              <a:t>540K</a:t>
            </a:r>
            <a:endParaRPr sz="4500">
              <a:solidFill>
                <a:schemeClr val="accent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timeline</a:t>
            </a:r>
            <a:endParaRPr/>
          </a:p>
        </p:txBody>
      </p:sp>
      <p:sp>
        <p:nvSpPr>
          <p:cNvPr id="485" name="Google Shape;485;p53"/>
          <p:cNvSpPr txBox="1"/>
          <p:nvPr/>
        </p:nvSpPr>
        <p:spPr>
          <a:xfrm>
            <a:off x="6715375" y="19133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0202"/>
                </a:solidFill>
                <a:latin typeface="Lato"/>
                <a:ea typeface="Lato"/>
                <a:cs typeface="Lato"/>
                <a:sym typeface="Lato"/>
              </a:rPr>
              <a:t>Mars is actually a very cold place</a:t>
            </a:r>
            <a:endParaRPr>
              <a:solidFill>
                <a:srgbClr val="02020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6" name="Google Shape;486;p53"/>
          <p:cNvSpPr txBox="1"/>
          <p:nvPr/>
        </p:nvSpPr>
        <p:spPr>
          <a:xfrm>
            <a:off x="2725175" y="19133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020202"/>
                </a:solidFill>
                <a:latin typeface="Lato"/>
                <a:ea typeface="Lato"/>
                <a:cs typeface="Lato"/>
                <a:sym typeface="Lato"/>
              </a:rPr>
              <a:t>It’s a gas giant and the biggest planet</a:t>
            </a:r>
            <a:endParaRPr>
              <a:solidFill>
                <a:srgbClr val="02020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2020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7" name="Google Shape;487;p53"/>
          <p:cNvSpPr txBox="1"/>
          <p:nvPr/>
        </p:nvSpPr>
        <p:spPr>
          <a:xfrm>
            <a:off x="4712150" y="35419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Neptune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88" name="Google Shape;488;p53"/>
          <p:cNvSpPr txBox="1"/>
          <p:nvPr/>
        </p:nvSpPr>
        <p:spPr>
          <a:xfrm>
            <a:off x="4712150" y="38819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0202"/>
                </a:solidFill>
                <a:latin typeface="Lato"/>
                <a:ea typeface="Lato"/>
                <a:cs typeface="Lato"/>
                <a:sym typeface="Lato"/>
              </a:rPr>
              <a:t>Neptune is the farthest planet</a:t>
            </a:r>
            <a:endParaRPr>
              <a:solidFill>
                <a:srgbClr val="02020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9" name="Google Shape;489;p53"/>
          <p:cNvSpPr txBox="1"/>
          <p:nvPr/>
        </p:nvSpPr>
        <p:spPr>
          <a:xfrm>
            <a:off x="705725" y="35419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Mercury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490" name="Google Shape;490;p53"/>
          <p:cNvSpPr txBox="1"/>
          <p:nvPr/>
        </p:nvSpPr>
        <p:spPr>
          <a:xfrm>
            <a:off x="705725" y="3881975"/>
            <a:ext cx="172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20202"/>
                </a:solidFill>
                <a:latin typeface="Lato"/>
                <a:ea typeface="Lato"/>
                <a:cs typeface="Lato"/>
                <a:sym typeface="Lato"/>
              </a:rPr>
              <a:t>Is the closest planet to the Sun</a:t>
            </a:r>
            <a:endParaRPr>
              <a:solidFill>
                <a:srgbClr val="020202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91" name="Google Shape;491;p53"/>
          <p:cNvGrpSpPr/>
          <p:nvPr/>
        </p:nvGrpSpPr>
        <p:grpSpPr>
          <a:xfrm>
            <a:off x="1061626" y="2700425"/>
            <a:ext cx="7013349" cy="667500"/>
            <a:chOff x="1061626" y="2700425"/>
            <a:chExt cx="7013349" cy="667500"/>
          </a:xfrm>
        </p:grpSpPr>
        <p:cxnSp>
          <p:nvCxnSpPr>
            <p:cNvPr id="492" name="Google Shape;492;p53"/>
            <p:cNvCxnSpPr>
              <a:stCxn id="493" idx="3"/>
              <a:endCxn id="494" idx="1"/>
            </p:cNvCxnSpPr>
            <p:nvPr/>
          </p:nvCxnSpPr>
          <p:spPr>
            <a:xfrm>
              <a:off x="2072626" y="3034175"/>
              <a:ext cx="10068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5" name="Google Shape;495;p53"/>
            <p:cNvCxnSpPr>
              <a:stCxn id="494" idx="3"/>
              <a:endCxn id="496" idx="1"/>
            </p:cNvCxnSpPr>
            <p:nvPr/>
          </p:nvCxnSpPr>
          <p:spPr>
            <a:xfrm>
              <a:off x="4061175" y="3034175"/>
              <a:ext cx="10215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7" name="Google Shape;497;p53"/>
            <p:cNvCxnSpPr>
              <a:stCxn id="496" idx="3"/>
              <a:endCxn id="498" idx="1"/>
            </p:cNvCxnSpPr>
            <p:nvPr/>
          </p:nvCxnSpPr>
          <p:spPr>
            <a:xfrm>
              <a:off x="6064400" y="3034175"/>
              <a:ext cx="1014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3" name="Google Shape;493;p53"/>
            <p:cNvSpPr txBox="1"/>
            <p:nvPr/>
          </p:nvSpPr>
          <p:spPr>
            <a:xfrm>
              <a:off x="1061626" y="2700425"/>
              <a:ext cx="10110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01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494" name="Google Shape;494;p53"/>
            <p:cNvSpPr txBox="1"/>
            <p:nvPr/>
          </p:nvSpPr>
          <p:spPr>
            <a:xfrm>
              <a:off x="3079575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02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496" name="Google Shape;496;p53"/>
            <p:cNvSpPr txBox="1"/>
            <p:nvPr/>
          </p:nvSpPr>
          <p:spPr>
            <a:xfrm>
              <a:off x="5082800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03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498" name="Google Shape;498;p53"/>
            <p:cNvSpPr txBox="1"/>
            <p:nvPr/>
          </p:nvSpPr>
          <p:spPr>
            <a:xfrm>
              <a:off x="7078675" y="2700425"/>
              <a:ext cx="9963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04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</p:grpSp>
      <p:sp>
        <p:nvSpPr>
          <p:cNvPr id="499" name="Google Shape;499;p53"/>
          <p:cNvSpPr txBox="1"/>
          <p:nvPr/>
        </p:nvSpPr>
        <p:spPr>
          <a:xfrm>
            <a:off x="2725175" y="154052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00" name="Google Shape;500;p53"/>
          <p:cNvSpPr txBox="1"/>
          <p:nvPr/>
        </p:nvSpPr>
        <p:spPr>
          <a:xfrm>
            <a:off x="6715375" y="15590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/>
          </a:p>
        </p:txBody>
      </p:sp>
      <p:graphicFrame>
        <p:nvGraphicFramePr>
          <p:cNvPr id="506" name="Google Shape;506;p54"/>
          <p:cNvGraphicFramePr/>
          <p:nvPr/>
        </p:nvGraphicFramePr>
        <p:xfrm>
          <a:off x="1817563" y="152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{B0B2EF72-3A2E-413F-B29A-EBDC8233ECED}</a:tableStyleId>
              </a:tblPr>
              <a:tblGrid>
                <a:gridCol w="1430375"/>
                <a:gridCol w="1207100"/>
                <a:gridCol w="1207100"/>
                <a:gridCol w="1207100"/>
              </a:tblGrid>
              <a:tr h="40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Mars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Venus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Jupiter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1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2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3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4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507" name="Google Shape;507;p54"/>
          <p:cNvGrpSpPr/>
          <p:nvPr/>
        </p:nvGrpSpPr>
        <p:grpSpPr>
          <a:xfrm>
            <a:off x="3646605" y="2176699"/>
            <a:ext cx="382473" cy="382473"/>
            <a:chOff x="1492675" y="4992125"/>
            <a:chExt cx="481825" cy="481825"/>
          </a:xfrm>
        </p:grpSpPr>
        <p:sp>
          <p:nvSpPr>
            <p:cNvPr id="508" name="Google Shape;508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09" name="Google Shape;509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10" name="Google Shape;510;p54"/>
          <p:cNvGrpSpPr/>
          <p:nvPr/>
        </p:nvGrpSpPr>
        <p:grpSpPr>
          <a:xfrm>
            <a:off x="3646607" y="2740824"/>
            <a:ext cx="382473" cy="382473"/>
            <a:chOff x="2085525" y="4992125"/>
            <a:chExt cx="481825" cy="481825"/>
          </a:xfrm>
        </p:grpSpPr>
        <p:sp>
          <p:nvSpPr>
            <p:cNvPr id="511" name="Google Shape;511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12" name="Google Shape;512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13" name="Google Shape;513;p54"/>
          <p:cNvGrpSpPr/>
          <p:nvPr/>
        </p:nvGrpSpPr>
        <p:grpSpPr>
          <a:xfrm>
            <a:off x="3646605" y="3315587"/>
            <a:ext cx="382473" cy="382473"/>
            <a:chOff x="1492675" y="4992125"/>
            <a:chExt cx="481825" cy="481825"/>
          </a:xfrm>
        </p:grpSpPr>
        <p:sp>
          <p:nvSpPr>
            <p:cNvPr id="514" name="Google Shape;514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15" name="Google Shape;515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16" name="Google Shape;516;p54"/>
          <p:cNvGrpSpPr/>
          <p:nvPr/>
        </p:nvGrpSpPr>
        <p:grpSpPr>
          <a:xfrm>
            <a:off x="3646607" y="3897837"/>
            <a:ext cx="382473" cy="382473"/>
            <a:chOff x="2085525" y="4992125"/>
            <a:chExt cx="481825" cy="481825"/>
          </a:xfrm>
        </p:grpSpPr>
        <p:sp>
          <p:nvSpPr>
            <p:cNvPr id="517" name="Google Shape;517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18" name="Google Shape;518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19" name="Google Shape;519;p54"/>
          <p:cNvGrpSpPr/>
          <p:nvPr/>
        </p:nvGrpSpPr>
        <p:grpSpPr>
          <a:xfrm>
            <a:off x="6068180" y="2176699"/>
            <a:ext cx="382473" cy="382473"/>
            <a:chOff x="1492675" y="4992125"/>
            <a:chExt cx="481825" cy="481825"/>
          </a:xfrm>
        </p:grpSpPr>
        <p:sp>
          <p:nvSpPr>
            <p:cNvPr id="520" name="Google Shape;520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21" name="Google Shape;521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22" name="Google Shape;522;p54"/>
          <p:cNvGrpSpPr/>
          <p:nvPr/>
        </p:nvGrpSpPr>
        <p:grpSpPr>
          <a:xfrm>
            <a:off x="6068182" y="2740824"/>
            <a:ext cx="382473" cy="382473"/>
            <a:chOff x="2085525" y="4992125"/>
            <a:chExt cx="481825" cy="481825"/>
          </a:xfrm>
        </p:grpSpPr>
        <p:sp>
          <p:nvSpPr>
            <p:cNvPr id="523" name="Google Shape;523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24" name="Google Shape;524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25" name="Google Shape;525;p54"/>
          <p:cNvGrpSpPr/>
          <p:nvPr/>
        </p:nvGrpSpPr>
        <p:grpSpPr>
          <a:xfrm>
            <a:off x="6068180" y="3315587"/>
            <a:ext cx="382473" cy="382473"/>
            <a:chOff x="1492675" y="4992125"/>
            <a:chExt cx="481825" cy="481825"/>
          </a:xfrm>
        </p:grpSpPr>
        <p:sp>
          <p:nvSpPr>
            <p:cNvPr id="526" name="Google Shape;526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27" name="Google Shape;527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28" name="Google Shape;528;p54"/>
          <p:cNvGrpSpPr/>
          <p:nvPr/>
        </p:nvGrpSpPr>
        <p:grpSpPr>
          <a:xfrm>
            <a:off x="6068182" y="3897837"/>
            <a:ext cx="382473" cy="382473"/>
            <a:chOff x="2085525" y="4992125"/>
            <a:chExt cx="481825" cy="481825"/>
          </a:xfrm>
        </p:grpSpPr>
        <p:sp>
          <p:nvSpPr>
            <p:cNvPr id="529" name="Google Shape;529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30" name="Google Shape;530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31" name="Google Shape;531;p54"/>
          <p:cNvGrpSpPr/>
          <p:nvPr/>
        </p:nvGrpSpPr>
        <p:grpSpPr>
          <a:xfrm>
            <a:off x="4873520" y="2176687"/>
            <a:ext cx="382473" cy="382473"/>
            <a:chOff x="2085525" y="4992125"/>
            <a:chExt cx="481825" cy="481825"/>
          </a:xfrm>
        </p:grpSpPr>
        <p:sp>
          <p:nvSpPr>
            <p:cNvPr id="532" name="Google Shape;532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33" name="Google Shape;533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34" name="Google Shape;534;p54"/>
          <p:cNvGrpSpPr/>
          <p:nvPr/>
        </p:nvGrpSpPr>
        <p:grpSpPr>
          <a:xfrm>
            <a:off x="4873518" y="2740812"/>
            <a:ext cx="382473" cy="382473"/>
            <a:chOff x="1492675" y="4992125"/>
            <a:chExt cx="481825" cy="481825"/>
          </a:xfrm>
        </p:grpSpPr>
        <p:sp>
          <p:nvSpPr>
            <p:cNvPr id="535" name="Google Shape;535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36" name="Google Shape;536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37" name="Google Shape;537;p54"/>
          <p:cNvGrpSpPr/>
          <p:nvPr/>
        </p:nvGrpSpPr>
        <p:grpSpPr>
          <a:xfrm>
            <a:off x="4873520" y="3315599"/>
            <a:ext cx="382473" cy="382473"/>
            <a:chOff x="2085525" y="4992125"/>
            <a:chExt cx="481825" cy="481825"/>
          </a:xfrm>
        </p:grpSpPr>
        <p:sp>
          <p:nvSpPr>
            <p:cNvPr id="538" name="Google Shape;538;p54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39" name="Google Shape;539;p54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540" name="Google Shape;540;p54"/>
          <p:cNvGrpSpPr/>
          <p:nvPr/>
        </p:nvGrpSpPr>
        <p:grpSpPr>
          <a:xfrm>
            <a:off x="4873518" y="3897824"/>
            <a:ext cx="382473" cy="382473"/>
            <a:chOff x="1492675" y="4992125"/>
            <a:chExt cx="481825" cy="481825"/>
          </a:xfrm>
        </p:grpSpPr>
        <p:sp>
          <p:nvSpPr>
            <p:cNvPr id="541" name="Google Shape;541;p5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42" name="Google Shape;542;p5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79345" y="1660451"/>
            <a:ext cx="3792654" cy="1822597"/>
          </a:xfrm>
          <a:prstGeom prst="rect">
            <a:avLst/>
          </a:prstGeom>
        </p:spPr>
      </p:pic>
      <p:pic>
        <p:nvPicPr>
          <p:cNvPr id="25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846320" y="1660451"/>
            <a:ext cx="3230879" cy="2264140"/>
          </a:xfrm>
          <a:prstGeom prst="rect">
            <a:avLst/>
          </a:prstGeom>
        </p:spPr>
      </p:pic>
      <p:pic>
        <p:nvPicPr>
          <p:cNvPr id="26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56369" y="408820"/>
            <a:ext cx="2314575" cy="991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5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Percentages</a:t>
            </a:r>
            <a:endParaRPr/>
          </a:p>
        </p:txBody>
      </p:sp>
      <p:sp>
        <p:nvSpPr>
          <p:cNvPr id="548" name="Google Shape;548;p55"/>
          <p:cNvSpPr txBox="1"/>
          <p:nvPr>
            <p:ph idx="1" type="subTitle"/>
          </p:nvPr>
        </p:nvSpPr>
        <p:spPr>
          <a:xfrm>
            <a:off x="37183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49" name="Google Shape;549;p55"/>
          <p:cNvSpPr txBox="1"/>
          <p:nvPr>
            <p:ph idx="2" type="subTitle"/>
          </p:nvPr>
        </p:nvSpPr>
        <p:spPr>
          <a:xfrm>
            <a:off x="3617675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550" name="Google Shape;550;p55"/>
          <p:cNvSpPr txBox="1"/>
          <p:nvPr>
            <p:ph idx="3" type="subTitle"/>
          </p:nvPr>
        </p:nvSpPr>
        <p:spPr>
          <a:xfrm>
            <a:off x="1328025" y="3391775"/>
            <a:ext cx="1642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51" name="Google Shape;551;p55"/>
          <p:cNvSpPr txBox="1"/>
          <p:nvPr>
            <p:ph idx="4" type="subTitle"/>
          </p:nvPr>
        </p:nvSpPr>
        <p:spPr>
          <a:xfrm>
            <a:off x="1227426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552" name="Google Shape;552;p55"/>
          <p:cNvSpPr txBox="1"/>
          <p:nvPr>
            <p:ph idx="5" type="subTitle"/>
          </p:nvPr>
        </p:nvSpPr>
        <p:spPr>
          <a:xfrm>
            <a:off x="6108550" y="3391775"/>
            <a:ext cx="1643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53" name="Google Shape;553;p55"/>
          <p:cNvSpPr txBox="1"/>
          <p:nvPr>
            <p:ph idx="6" type="subTitle"/>
          </p:nvPr>
        </p:nvSpPr>
        <p:spPr>
          <a:xfrm>
            <a:off x="6008050" y="3731775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grpSp>
        <p:nvGrpSpPr>
          <p:cNvPr id="554" name="Google Shape;554;p55"/>
          <p:cNvGrpSpPr/>
          <p:nvPr/>
        </p:nvGrpSpPr>
        <p:grpSpPr>
          <a:xfrm>
            <a:off x="1328025" y="1746575"/>
            <a:ext cx="6453300" cy="1423200"/>
            <a:chOff x="1328025" y="1746575"/>
            <a:chExt cx="6453300" cy="1423200"/>
          </a:xfrm>
        </p:grpSpPr>
        <p:sp>
          <p:nvSpPr>
            <p:cNvPr id="555" name="Google Shape;555;p55"/>
            <p:cNvSpPr/>
            <p:nvPr/>
          </p:nvSpPr>
          <p:spPr>
            <a:xfrm>
              <a:off x="1328025" y="1746575"/>
              <a:ext cx="6453300" cy="1423200"/>
            </a:xfrm>
            <a:prstGeom prst="rect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6" name="Google Shape;556;p55"/>
            <p:cNvGrpSpPr/>
            <p:nvPr/>
          </p:nvGrpSpPr>
          <p:grpSpPr>
            <a:xfrm>
              <a:off x="1443150" y="2034325"/>
              <a:ext cx="6257725" cy="847800"/>
              <a:chOff x="1443150" y="2034325"/>
              <a:chExt cx="6257725" cy="847800"/>
            </a:xfrm>
          </p:grpSpPr>
          <p:sp>
            <p:nvSpPr>
              <p:cNvPr id="557" name="Google Shape;557;p55"/>
              <p:cNvSpPr txBox="1"/>
              <p:nvPr/>
            </p:nvSpPr>
            <p:spPr>
              <a:xfrm>
                <a:off x="1443150" y="2034325"/>
                <a:ext cx="1449300" cy="84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4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20%</a:t>
                </a:r>
                <a:endParaRPr sz="4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  <p:sp>
            <p:nvSpPr>
              <p:cNvPr id="558" name="Google Shape;558;p55"/>
              <p:cNvSpPr txBox="1"/>
              <p:nvPr/>
            </p:nvSpPr>
            <p:spPr>
              <a:xfrm>
                <a:off x="3815075" y="2034325"/>
                <a:ext cx="1449300" cy="84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4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40%</a:t>
                </a:r>
                <a:endParaRPr sz="4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  <p:sp>
            <p:nvSpPr>
              <p:cNvPr id="559" name="Google Shape;559;p55"/>
              <p:cNvSpPr txBox="1"/>
              <p:nvPr/>
            </p:nvSpPr>
            <p:spPr>
              <a:xfrm>
                <a:off x="6251575" y="2034325"/>
                <a:ext cx="1449300" cy="84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4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60%</a:t>
                </a:r>
                <a:endParaRPr sz="4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  <p:cxnSp>
            <p:nvCxnSpPr>
              <p:cNvPr id="560" name="Google Shape;560;p55"/>
              <p:cNvCxnSpPr>
                <a:stCxn id="557" idx="3"/>
                <a:endCxn id="558" idx="1"/>
              </p:cNvCxnSpPr>
              <p:nvPr/>
            </p:nvCxnSpPr>
            <p:spPr>
              <a:xfrm>
                <a:off x="2892450" y="2458225"/>
                <a:ext cx="9225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1" name="Google Shape;561;p55"/>
              <p:cNvCxnSpPr>
                <a:stCxn id="558" idx="3"/>
                <a:endCxn id="559" idx="1"/>
              </p:cNvCxnSpPr>
              <p:nvPr/>
            </p:nvCxnSpPr>
            <p:spPr>
              <a:xfrm>
                <a:off x="5264375" y="2458225"/>
                <a:ext cx="987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6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can use six columns</a:t>
            </a:r>
            <a:endParaRPr/>
          </a:p>
        </p:txBody>
      </p:sp>
      <p:sp>
        <p:nvSpPr>
          <p:cNvPr id="567" name="Google Shape;567;p56"/>
          <p:cNvSpPr txBox="1"/>
          <p:nvPr>
            <p:ph idx="1" type="subTitle"/>
          </p:nvPr>
        </p:nvSpPr>
        <p:spPr>
          <a:xfrm>
            <a:off x="3414050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68" name="Google Shape;568;p56"/>
          <p:cNvSpPr txBox="1"/>
          <p:nvPr>
            <p:ph idx="2" type="subTitle"/>
          </p:nvPr>
        </p:nvSpPr>
        <p:spPr>
          <a:xfrm>
            <a:off x="3564200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569" name="Google Shape;569;p56"/>
          <p:cNvSpPr txBox="1"/>
          <p:nvPr>
            <p:ph idx="3" type="subTitle"/>
          </p:nvPr>
        </p:nvSpPr>
        <p:spPr>
          <a:xfrm>
            <a:off x="7057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0" name="Google Shape;570;p56"/>
          <p:cNvSpPr txBox="1"/>
          <p:nvPr>
            <p:ph idx="4" type="subTitle"/>
          </p:nvPr>
        </p:nvSpPr>
        <p:spPr>
          <a:xfrm>
            <a:off x="8558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571" name="Google Shape;571;p56"/>
          <p:cNvSpPr txBox="1"/>
          <p:nvPr>
            <p:ph idx="5" type="subTitle"/>
          </p:nvPr>
        </p:nvSpPr>
        <p:spPr>
          <a:xfrm>
            <a:off x="6122325" y="18119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72" name="Google Shape;572;p56"/>
          <p:cNvSpPr txBox="1"/>
          <p:nvPr>
            <p:ph idx="6" type="subTitle"/>
          </p:nvPr>
        </p:nvSpPr>
        <p:spPr>
          <a:xfrm>
            <a:off x="6272475" y="2152000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573" name="Google Shape;573;p56"/>
          <p:cNvSpPr txBox="1"/>
          <p:nvPr>
            <p:ph idx="7" type="subTitle"/>
          </p:nvPr>
        </p:nvSpPr>
        <p:spPr>
          <a:xfrm>
            <a:off x="3414050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74" name="Google Shape;574;p56"/>
          <p:cNvSpPr txBox="1"/>
          <p:nvPr>
            <p:ph idx="8" type="subTitle"/>
          </p:nvPr>
        </p:nvSpPr>
        <p:spPr>
          <a:xfrm>
            <a:off x="3564200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575" name="Google Shape;575;p56"/>
          <p:cNvSpPr txBox="1"/>
          <p:nvPr>
            <p:ph idx="9" type="subTitle"/>
          </p:nvPr>
        </p:nvSpPr>
        <p:spPr>
          <a:xfrm>
            <a:off x="7057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576" name="Google Shape;576;p56"/>
          <p:cNvSpPr txBox="1"/>
          <p:nvPr>
            <p:ph idx="13" type="subTitle"/>
          </p:nvPr>
        </p:nvSpPr>
        <p:spPr>
          <a:xfrm>
            <a:off x="8558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577" name="Google Shape;577;p56"/>
          <p:cNvSpPr txBox="1"/>
          <p:nvPr>
            <p:ph idx="14" type="subTitle"/>
          </p:nvPr>
        </p:nvSpPr>
        <p:spPr>
          <a:xfrm>
            <a:off x="6122325" y="3543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578" name="Google Shape;578;p56"/>
          <p:cNvSpPr txBox="1"/>
          <p:nvPr>
            <p:ph idx="15" type="subTitle"/>
          </p:nvPr>
        </p:nvSpPr>
        <p:spPr>
          <a:xfrm>
            <a:off x="6272475" y="3883475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ringed one. It’s a gas giant</a:t>
            </a:r>
            <a:endParaRPr/>
          </a:p>
        </p:txBody>
      </p:sp>
      <p:sp>
        <p:nvSpPr>
          <p:cNvPr id="579" name="Google Shape;579;p56"/>
          <p:cNvSpPr/>
          <p:nvPr/>
        </p:nvSpPr>
        <p:spPr>
          <a:xfrm>
            <a:off x="1655946" y="1235525"/>
            <a:ext cx="415561" cy="415594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56"/>
          <p:cNvGrpSpPr/>
          <p:nvPr/>
        </p:nvGrpSpPr>
        <p:grpSpPr>
          <a:xfrm>
            <a:off x="4365294" y="1237599"/>
            <a:ext cx="413510" cy="412500"/>
            <a:chOff x="-62884425" y="4111775"/>
            <a:chExt cx="317425" cy="316650"/>
          </a:xfrm>
        </p:grpSpPr>
        <p:sp>
          <p:nvSpPr>
            <p:cNvPr id="581" name="Google Shape;581;p56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6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56"/>
          <p:cNvGrpSpPr/>
          <p:nvPr/>
        </p:nvGrpSpPr>
        <p:grpSpPr>
          <a:xfrm>
            <a:off x="1657475" y="2970602"/>
            <a:ext cx="412500" cy="411197"/>
            <a:chOff x="-60987850" y="4100950"/>
            <a:chExt cx="316650" cy="315650"/>
          </a:xfrm>
        </p:grpSpPr>
        <p:sp>
          <p:nvSpPr>
            <p:cNvPr id="584" name="Google Shape;584;p56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6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6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6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6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56"/>
          <p:cNvGrpSpPr/>
          <p:nvPr/>
        </p:nvGrpSpPr>
        <p:grpSpPr>
          <a:xfrm>
            <a:off x="4364748" y="2963270"/>
            <a:ext cx="414519" cy="413705"/>
            <a:chOff x="-60254550" y="3367325"/>
            <a:chExt cx="318200" cy="317575"/>
          </a:xfrm>
        </p:grpSpPr>
        <p:sp>
          <p:nvSpPr>
            <p:cNvPr id="590" name="Google Shape;590;p56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6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6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6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" name="Google Shape;594;p56"/>
          <p:cNvGrpSpPr/>
          <p:nvPr/>
        </p:nvGrpSpPr>
        <p:grpSpPr>
          <a:xfrm>
            <a:off x="7083780" y="1260146"/>
            <a:ext cx="393085" cy="390989"/>
            <a:chOff x="3497300" y="3591950"/>
            <a:chExt cx="295375" cy="293800"/>
          </a:xfrm>
        </p:grpSpPr>
        <p:sp>
          <p:nvSpPr>
            <p:cNvPr id="595" name="Google Shape;595;p56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56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6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6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6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6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6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6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" name="Google Shape;603;p56"/>
          <p:cNvGrpSpPr/>
          <p:nvPr/>
        </p:nvGrpSpPr>
        <p:grpSpPr>
          <a:xfrm>
            <a:off x="7080111" y="2988709"/>
            <a:ext cx="400438" cy="393085"/>
            <a:chOff x="5716825" y="3235950"/>
            <a:chExt cx="300900" cy="295375"/>
          </a:xfrm>
        </p:grpSpPr>
        <p:sp>
          <p:nvSpPr>
            <p:cNvPr id="604" name="Google Shape;604;p56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6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6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6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57"/>
          <p:cNvSpPr txBox="1"/>
          <p:nvPr>
            <p:ph type="title"/>
          </p:nvPr>
        </p:nvSpPr>
        <p:spPr>
          <a:xfrm>
            <a:off x="1122500" y="1225400"/>
            <a:ext cx="6899100" cy="26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sp>
        <p:nvSpPr>
          <p:cNvPr id="618" name="Google Shape;618;p58"/>
          <p:cNvSpPr txBox="1"/>
          <p:nvPr/>
        </p:nvSpPr>
        <p:spPr>
          <a:xfrm>
            <a:off x="713238" y="1785863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 a gas giant and the biggest planet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58"/>
          <p:cNvSpPr txBox="1"/>
          <p:nvPr/>
        </p:nvSpPr>
        <p:spPr>
          <a:xfrm>
            <a:off x="713300" y="1445875"/>
            <a:ext cx="1422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20" name="Google Shape;620;p58"/>
          <p:cNvSpPr txBox="1"/>
          <p:nvPr/>
        </p:nvSpPr>
        <p:spPr>
          <a:xfrm flipH="1">
            <a:off x="713300" y="3649975"/>
            <a:ext cx="1422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21" name="Google Shape;621;p58"/>
          <p:cNvSpPr txBox="1"/>
          <p:nvPr/>
        </p:nvSpPr>
        <p:spPr>
          <a:xfrm flipH="1">
            <a:off x="713213" y="3989975"/>
            <a:ext cx="19557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Mars is actually a very cold place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2" name="Google Shape;622;p58"/>
          <p:cNvSpPr txBox="1"/>
          <p:nvPr/>
        </p:nvSpPr>
        <p:spPr>
          <a:xfrm flipH="1">
            <a:off x="6475338" y="1785863"/>
            <a:ext cx="1955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58"/>
          <p:cNvSpPr txBox="1"/>
          <p:nvPr/>
        </p:nvSpPr>
        <p:spPr>
          <a:xfrm flipH="1">
            <a:off x="7008400" y="1445875"/>
            <a:ext cx="1422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24" name="Google Shape;624;p58"/>
          <p:cNvSpPr txBox="1"/>
          <p:nvPr/>
        </p:nvSpPr>
        <p:spPr>
          <a:xfrm>
            <a:off x="7008475" y="3649975"/>
            <a:ext cx="1422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Mercury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25" name="Google Shape;625;p58"/>
          <p:cNvSpPr txBox="1"/>
          <p:nvPr/>
        </p:nvSpPr>
        <p:spPr>
          <a:xfrm>
            <a:off x="6475063" y="3989975"/>
            <a:ext cx="19557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26" name="Google Shape;626;p58"/>
          <p:cNvGrpSpPr/>
          <p:nvPr/>
        </p:nvGrpSpPr>
        <p:grpSpPr>
          <a:xfrm>
            <a:off x="3329413" y="1513545"/>
            <a:ext cx="2582571" cy="3037897"/>
            <a:chOff x="3276581" y="2368452"/>
            <a:chExt cx="1173416" cy="1380235"/>
          </a:xfrm>
        </p:grpSpPr>
        <p:sp>
          <p:nvSpPr>
            <p:cNvPr id="627" name="Google Shape;627;p58"/>
            <p:cNvSpPr/>
            <p:nvPr/>
          </p:nvSpPr>
          <p:spPr>
            <a:xfrm>
              <a:off x="3954402" y="2388508"/>
              <a:ext cx="188833" cy="34503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28" name="Google Shape;628;p58"/>
            <p:cNvSpPr/>
            <p:nvPr/>
          </p:nvSpPr>
          <p:spPr>
            <a:xfrm>
              <a:off x="3276581" y="2368452"/>
              <a:ext cx="1173416" cy="1380235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29" name="Google Shape;629;p58"/>
            <p:cNvSpPr/>
            <p:nvPr/>
          </p:nvSpPr>
          <p:spPr>
            <a:xfrm>
              <a:off x="3765896" y="2405433"/>
              <a:ext cx="102729" cy="33278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0" name="Google Shape;630;p58"/>
            <p:cNvSpPr/>
            <p:nvPr/>
          </p:nvSpPr>
          <p:spPr>
            <a:xfrm>
              <a:off x="3719314" y="2934642"/>
              <a:ext cx="95678" cy="41055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1" name="Google Shape;631;p58"/>
            <p:cNvSpPr/>
            <p:nvPr/>
          </p:nvSpPr>
          <p:spPr>
            <a:xfrm>
              <a:off x="3874578" y="2394262"/>
              <a:ext cx="58815" cy="4066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2" name="Google Shape;632;p58"/>
            <p:cNvSpPr/>
            <p:nvPr/>
          </p:nvSpPr>
          <p:spPr>
            <a:xfrm>
              <a:off x="3804945" y="2968927"/>
              <a:ext cx="59913" cy="26844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3" name="Google Shape;633;p58"/>
            <p:cNvSpPr/>
            <p:nvPr/>
          </p:nvSpPr>
          <p:spPr>
            <a:xfrm>
              <a:off x="3889633" y="2512082"/>
              <a:ext cx="47054" cy="23423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4" name="Google Shape;634;p58"/>
            <p:cNvSpPr/>
            <p:nvPr/>
          </p:nvSpPr>
          <p:spPr>
            <a:xfrm>
              <a:off x="3840855" y="2397964"/>
              <a:ext cx="34213" cy="16271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5" name="Google Shape;635;p58"/>
            <p:cNvSpPr/>
            <p:nvPr/>
          </p:nvSpPr>
          <p:spPr>
            <a:xfrm>
              <a:off x="3870812" y="2981931"/>
              <a:ext cx="21499" cy="16090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6" name="Google Shape;636;p58"/>
            <p:cNvSpPr/>
            <p:nvPr/>
          </p:nvSpPr>
          <p:spPr>
            <a:xfrm>
              <a:off x="4013997" y="3704610"/>
              <a:ext cx="22751" cy="14239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7" name="Google Shape;637;p58"/>
            <p:cNvSpPr/>
            <p:nvPr/>
          </p:nvSpPr>
          <p:spPr>
            <a:xfrm>
              <a:off x="3774208" y="2984137"/>
              <a:ext cx="20392" cy="13894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cxnSp>
        <p:nvCxnSpPr>
          <p:cNvPr id="638" name="Google Shape;638;p58"/>
          <p:cNvCxnSpPr>
            <a:stCxn id="619" idx="3"/>
          </p:cNvCxnSpPr>
          <p:nvPr/>
        </p:nvCxnSpPr>
        <p:spPr>
          <a:xfrm>
            <a:off x="2135600" y="1624375"/>
            <a:ext cx="1801500" cy="8253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39" name="Google Shape;639;p58"/>
          <p:cNvCxnSpPr>
            <a:stCxn id="623" idx="3"/>
          </p:cNvCxnSpPr>
          <p:nvPr/>
        </p:nvCxnSpPr>
        <p:spPr>
          <a:xfrm flipH="1">
            <a:off x="4418200" y="1624375"/>
            <a:ext cx="2590200" cy="640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0" name="Google Shape;640;p58"/>
          <p:cNvCxnSpPr>
            <a:stCxn id="620" idx="1"/>
          </p:cNvCxnSpPr>
          <p:nvPr/>
        </p:nvCxnSpPr>
        <p:spPr>
          <a:xfrm flipH="1" rot="10800000">
            <a:off x="2135600" y="3345175"/>
            <a:ext cx="2415900" cy="4833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1" name="Google Shape;641;p58"/>
          <p:cNvCxnSpPr>
            <a:stCxn id="624" idx="1"/>
          </p:cNvCxnSpPr>
          <p:nvPr/>
        </p:nvCxnSpPr>
        <p:spPr>
          <a:xfrm rot="10800000">
            <a:off x="5076775" y="3544975"/>
            <a:ext cx="1931700" cy="283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9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can use four columns</a:t>
            </a:r>
            <a:endParaRPr/>
          </a:p>
        </p:txBody>
      </p:sp>
      <p:sp>
        <p:nvSpPr>
          <p:cNvPr id="647" name="Google Shape;647;p59"/>
          <p:cNvSpPr txBox="1"/>
          <p:nvPr>
            <p:ph idx="1" type="subTitle"/>
          </p:nvPr>
        </p:nvSpPr>
        <p:spPr>
          <a:xfrm>
            <a:off x="49168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48" name="Google Shape;648;p59"/>
          <p:cNvSpPr txBox="1"/>
          <p:nvPr>
            <p:ph idx="2" type="subTitle"/>
          </p:nvPr>
        </p:nvSpPr>
        <p:spPr>
          <a:xfrm>
            <a:off x="50589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649" name="Google Shape;649;p59"/>
          <p:cNvSpPr txBox="1"/>
          <p:nvPr>
            <p:ph idx="3" type="subTitle"/>
          </p:nvPr>
        </p:nvSpPr>
        <p:spPr>
          <a:xfrm>
            <a:off x="1911150" y="1970400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50" name="Google Shape;650;p59"/>
          <p:cNvSpPr txBox="1"/>
          <p:nvPr>
            <p:ph idx="4" type="subTitle"/>
          </p:nvPr>
        </p:nvSpPr>
        <p:spPr>
          <a:xfrm>
            <a:off x="2053300" y="231041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651" name="Google Shape;651;p59"/>
          <p:cNvSpPr txBox="1"/>
          <p:nvPr>
            <p:ph idx="5" type="subTitle"/>
          </p:nvPr>
        </p:nvSpPr>
        <p:spPr>
          <a:xfrm>
            <a:off x="49168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52" name="Google Shape;652;p59"/>
          <p:cNvSpPr txBox="1"/>
          <p:nvPr>
            <p:ph idx="6" type="subTitle"/>
          </p:nvPr>
        </p:nvSpPr>
        <p:spPr>
          <a:xfrm>
            <a:off x="50589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653" name="Google Shape;653;p59"/>
          <p:cNvSpPr txBox="1"/>
          <p:nvPr>
            <p:ph idx="7" type="subTitle"/>
          </p:nvPr>
        </p:nvSpPr>
        <p:spPr>
          <a:xfrm>
            <a:off x="1911150" y="36255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54" name="Google Shape;654;p59"/>
          <p:cNvSpPr txBox="1"/>
          <p:nvPr>
            <p:ph idx="8" type="subTitle"/>
          </p:nvPr>
        </p:nvSpPr>
        <p:spPr>
          <a:xfrm>
            <a:off x="2053200" y="3965550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655" name="Google Shape;655;p59"/>
          <p:cNvGrpSpPr/>
          <p:nvPr/>
        </p:nvGrpSpPr>
        <p:grpSpPr>
          <a:xfrm>
            <a:off x="2873489" y="1415003"/>
            <a:ext cx="391512" cy="391512"/>
            <a:chOff x="-65145700" y="3727425"/>
            <a:chExt cx="317425" cy="317425"/>
          </a:xfrm>
        </p:grpSpPr>
        <p:sp>
          <p:nvSpPr>
            <p:cNvPr id="656" name="Google Shape;656;p59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59"/>
          <p:cNvGrpSpPr/>
          <p:nvPr/>
        </p:nvGrpSpPr>
        <p:grpSpPr>
          <a:xfrm>
            <a:off x="5882509" y="1415002"/>
            <a:ext cx="384697" cy="391512"/>
            <a:chOff x="-65144125" y="4094450"/>
            <a:chExt cx="311900" cy="317425"/>
          </a:xfrm>
        </p:grpSpPr>
        <p:sp>
          <p:nvSpPr>
            <p:cNvPr id="659" name="Google Shape;659;p59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" name="Google Shape;662;p59"/>
          <p:cNvSpPr/>
          <p:nvPr/>
        </p:nvSpPr>
        <p:spPr>
          <a:xfrm>
            <a:off x="2902533" y="3058580"/>
            <a:ext cx="333234" cy="391512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59"/>
          <p:cNvGrpSpPr/>
          <p:nvPr/>
        </p:nvGrpSpPr>
        <p:grpSpPr>
          <a:xfrm>
            <a:off x="5879563" y="3072722"/>
            <a:ext cx="390556" cy="391543"/>
            <a:chOff x="-61783350" y="3743950"/>
            <a:chExt cx="316650" cy="317450"/>
          </a:xfrm>
        </p:grpSpPr>
        <p:sp>
          <p:nvSpPr>
            <p:cNvPr id="664" name="Google Shape;664;p59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6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infographic</a:t>
            </a:r>
            <a:endParaRPr/>
          </a:p>
        </p:txBody>
      </p:sp>
      <p:sp>
        <p:nvSpPr>
          <p:cNvPr id="671" name="Google Shape;671;p60"/>
          <p:cNvSpPr txBox="1"/>
          <p:nvPr/>
        </p:nvSpPr>
        <p:spPr>
          <a:xfrm>
            <a:off x="1091616" y="3306025"/>
            <a:ext cx="182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Jupiter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72" name="Google Shape;672;p60"/>
          <p:cNvSpPr txBox="1"/>
          <p:nvPr/>
        </p:nvSpPr>
        <p:spPr>
          <a:xfrm>
            <a:off x="1091638" y="3646025"/>
            <a:ext cx="16662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It’s a gas giant and the biggest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3" name="Google Shape;673;p60"/>
          <p:cNvSpPr txBox="1"/>
          <p:nvPr/>
        </p:nvSpPr>
        <p:spPr>
          <a:xfrm>
            <a:off x="1091538" y="1739175"/>
            <a:ext cx="182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Mars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74" name="Google Shape;674;p60"/>
          <p:cNvSpPr txBox="1"/>
          <p:nvPr/>
        </p:nvSpPr>
        <p:spPr>
          <a:xfrm>
            <a:off x="1091638" y="2079175"/>
            <a:ext cx="16662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Mars is actually a very cold place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5" name="Google Shape;675;p60"/>
          <p:cNvSpPr txBox="1"/>
          <p:nvPr/>
        </p:nvSpPr>
        <p:spPr>
          <a:xfrm>
            <a:off x="6386313" y="3306025"/>
            <a:ext cx="182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Saturn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76" name="Google Shape;676;p60"/>
          <p:cNvSpPr txBox="1"/>
          <p:nvPr/>
        </p:nvSpPr>
        <p:spPr>
          <a:xfrm>
            <a:off x="6548263" y="3646025"/>
            <a:ext cx="16662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It’s the planet with rings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7" name="Google Shape;677;p60"/>
          <p:cNvSpPr txBox="1"/>
          <p:nvPr/>
        </p:nvSpPr>
        <p:spPr>
          <a:xfrm>
            <a:off x="6386313" y="1739175"/>
            <a:ext cx="1828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Venus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78" name="Google Shape;678;p60"/>
          <p:cNvSpPr txBox="1"/>
          <p:nvPr/>
        </p:nvSpPr>
        <p:spPr>
          <a:xfrm>
            <a:off x="6548263" y="2079175"/>
            <a:ext cx="16662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79" name="Google Shape;679;p60"/>
          <p:cNvGrpSpPr/>
          <p:nvPr/>
        </p:nvGrpSpPr>
        <p:grpSpPr>
          <a:xfrm>
            <a:off x="3254913" y="1739175"/>
            <a:ext cx="2958275" cy="2496845"/>
            <a:chOff x="3254913" y="1739175"/>
            <a:chExt cx="2958275" cy="2496845"/>
          </a:xfrm>
        </p:grpSpPr>
        <p:grpSp>
          <p:nvGrpSpPr>
            <p:cNvPr id="680" name="Google Shape;680;p60"/>
            <p:cNvGrpSpPr/>
            <p:nvPr/>
          </p:nvGrpSpPr>
          <p:grpSpPr>
            <a:xfrm>
              <a:off x="3730408" y="1973899"/>
              <a:ext cx="2007300" cy="2007300"/>
              <a:chOff x="3730408" y="1973899"/>
              <a:chExt cx="2007300" cy="2007300"/>
            </a:xfrm>
          </p:grpSpPr>
          <p:sp>
            <p:nvSpPr>
              <p:cNvPr id="681" name="Google Shape;681;p60"/>
              <p:cNvSpPr/>
              <p:nvPr/>
            </p:nvSpPr>
            <p:spPr>
              <a:xfrm>
                <a:off x="3730408" y="1973899"/>
                <a:ext cx="2007300" cy="2007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2" name="Google Shape;682;p60"/>
              <p:cNvGrpSpPr/>
              <p:nvPr/>
            </p:nvGrpSpPr>
            <p:grpSpPr>
              <a:xfrm>
                <a:off x="4383980" y="2628191"/>
                <a:ext cx="700534" cy="698647"/>
                <a:chOff x="6553275" y="3604550"/>
                <a:chExt cx="296975" cy="296175"/>
              </a:xfrm>
            </p:grpSpPr>
            <p:sp>
              <p:nvSpPr>
                <p:cNvPr id="683" name="Google Shape;683;p60"/>
                <p:cNvSpPr/>
                <p:nvPr/>
              </p:nvSpPr>
              <p:spPr>
                <a:xfrm>
                  <a:off x="6657250" y="3604550"/>
                  <a:ext cx="86650" cy="86650"/>
                </a:xfrm>
                <a:custGeom>
                  <a:rect b="b" l="l" r="r" t="t"/>
                  <a:pathLst>
                    <a:path extrusionOk="0" h="3466" w="3466">
                      <a:moveTo>
                        <a:pt x="1733" y="0"/>
                      </a:moveTo>
                      <a:cubicBezTo>
                        <a:pt x="788" y="0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678" y="3466"/>
                        <a:pt x="3466" y="2678"/>
                        <a:pt x="3466" y="1733"/>
                      </a:cubicBezTo>
                      <a:cubicBezTo>
                        <a:pt x="3466" y="788"/>
                        <a:pt x="2678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60"/>
                <p:cNvSpPr/>
                <p:nvPr/>
              </p:nvSpPr>
              <p:spPr>
                <a:xfrm>
                  <a:off x="6553275" y="3777825"/>
                  <a:ext cx="296975" cy="122900"/>
                </a:xfrm>
                <a:custGeom>
                  <a:rect b="b" l="l" r="r" t="t"/>
                  <a:pathLst>
                    <a:path extrusionOk="0" h="4916" w="11879">
                      <a:moveTo>
                        <a:pt x="694" y="0"/>
                      </a:moveTo>
                      <a:cubicBezTo>
                        <a:pt x="316" y="0"/>
                        <a:pt x="1" y="315"/>
                        <a:pt x="1" y="693"/>
                      </a:cubicBezTo>
                      <a:cubicBezTo>
                        <a:pt x="1" y="1103"/>
                        <a:pt x="316" y="1418"/>
                        <a:pt x="694" y="1418"/>
                      </a:cubicBezTo>
                      <a:lnTo>
                        <a:pt x="694" y="4569"/>
                      </a:lnTo>
                      <a:cubicBezTo>
                        <a:pt x="694" y="4758"/>
                        <a:pt x="851" y="4915"/>
                        <a:pt x="1040" y="4915"/>
                      </a:cubicBezTo>
                      <a:lnTo>
                        <a:pt x="10807" y="4915"/>
                      </a:lnTo>
                      <a:cubicBezTo>
                        <a:pt x="11028" y="4915"/>
                        <a:pt x="11185" y="4758"/>
                        <a:pt x="11185" y="4569"/>
                      </a:cubicBezTo>
                      <a:lnTo>
                        <a:pt x="11185" y="1418"/>
                      </a:lnTo>
                      <a:cubicBezTo>
                        <a:pt x="11563" y="1418"/>
                        <a:pt x="11878" y="1103"/>
                        <a:pt x="11878" y="693"/>
                      </a:cubicBezTo>
                      <a:cubicBezTo>
                        <a:pt x="11815" y="315"/>
                        <a:pt x="11500" y="0"/>
                        <a:pt x="111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60"/>
                <p:cNvSpPr/>
                <p:nvPr/>
              </p:nvSpPr>
              <p:spPr>
                <a:xfrm>
                  <a:off x="6755700" y="3640000"/>
                  <a:ext cx="74850" cy="121300"/>
                </a:xfrm>
                <a:custGeom>
                  <a:rect b="b" l="l" r="r" t="t"/>
                  <a:pathLst>
                    <a:path extrusionOk="0" h="4852" w="2994">
                      <a:moveTo>
                        <a:pt x="190" y="0"/>
                      </a:moveTo>
                      <a:cubicBezTo>
                        <a:pt x="190" y="126"/>
                        <a:pt x="253" y="221"/>
                        <a:pt x="253" y="347"/>
                      </a:cubicBezTo>
                      <a:cubicBezTo>
                        <a:pt x="253" y="693"/>
                        <a:pt x="158" y="1071"/>
                        <a:pt x="1" y="1386"/>
                      </a:cubicBezTo>
                      <a:cubicBezTo>
                        <a:pt x="977" y="2079"/>
                        <a:pt x="1607" y="3182"/>
                        <a:pt x="1607" y="4474"/>
                      </a:cubicBezTo>
                      <a:lnTo>
                        <a:pt x="1607" y="4852"/>
                      </a:lnTo>
                      <a:lnTo>
                        <a:pt x="2994" y="4852"/>
                      </a:lnTo>
                      <a:lnTo>
                        <a:pt x="2489" y="756"/>
                      </a:lnTo>
                      <a:cubicBezTo>
                        <a:pt x="2363" y="315"/>
                        <a:pt x="1922" y="0"/>
                        <a:pt x="14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60"/>
                <p:cNvSpPr/>
                <p:nvPr/>
              </p:nvSpPr>
              <p:spPr>
                <a:xfrm>
                  <a:off x="6570600" y="3640000"/>
                  <a:ext cx="74850" cy="121300"/>
                </a:xfrm>
                <a:custGeom>
                  <a:rect b="b" l="l" r="r" t="t"/>
                  <a:pathLst>
                    <a:path extrusionOk="0" h="4852" w="2994">
                      <a:moveTo>
                        <a:pt x="1545" y="0"/>
                      </a:moveTo>
                      <a:cubicBezTo>
                        <a:pt x="1072" y="0"/>
                        <a:pt x="663" y="315"/>
                        <a:pt x="505" y="788"/>
                      </a:cubicBezTo>
                      <a:lnTo>
                        <a:pt x="1" y="4852"/>
                      </a:lnTo>
                      <a:lnTo>
                        <a:pt x="1356" y="4852"/>
                      </a:lnTo>
                      <a:lnTo>
                        <a:pt x="1356" y="4474"/>
                      </a:lnTo>
                      <a:lnTo>
                        <a:pt x="1387" y="4474"/>
                      </a:lnTo>
                      <a:cubicBezTo>
                        <a:pt x="1387" y="3182"/>
                        <a:pt x="2017" y="2048"/>
                        <a:pt x="2994" y="1386"/>
                      </a:cubicBezTo>
                      <a:cubicBezTo>
                        <a:pt x="2836" y="1071"/>
                        <a:pt x="2773" y="693"/>
                        <a:pt x="2773" y="347"/>
                      </a:cubicBezTo>
                      <a:cubicBezTo>
                        <a:pt x="2773" y="221"/>
                        <a:pt x="2773" y="95"/>
                        <a:pt x="28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60"/>
                <p:cNvSpPr/>
                <p:nvPr/>
              </p:nvSpPr>
              <p:spPr>
                <a:xfrm>
                  <a:off x="6707650" y="3688025"/>
                  <a:ext cx="70925" cy="70925"/>
                </a:xfrm>
                <a:custGeom>
                  <a:rect b="b" l="l" r="r" t="t"/>
                  <a:pathLst>
                    <a:path extrusionOk="0" h="2837" w="2837">
                      <a:moveTo>
                        <a:pt x="1482" y="1"/>
                      </a:moveTo>
                      <a:cubicBezTo>
                        <a:pt x="1450" y="32"/>
                        <a:pt x="1418" y="64"/>
                        <a:pt x="1324" y="127"/>
                      </a:cubicBezTo>
                      <a:cubicBezTo>
                        <a:pt x="1324" y="190"/>
                        <a:pt x="1292" y="253"/>
                        <a:pt x="1261" y="284"/>
                      </a:cubicBezTo>
                      <a:lnTo>
                        <a:pt x="1" y="1923"/>
                      </a:lnTo>
                      <a:lnTo>
                        <a:pt x="1" y="2836"/>
                      </a:lnTo>
                      <a:lnTo>
                        <a:pt x="2742" y="2836"/>
                      </a:lnTo>
                      <a:lnTo>
                        <a:pt x="2742" y="2553"/>
                      </a:lnTo>
                      <a:lnTo>
                        <a:pt x="2836" y="2553"/>
                      </a:lnTo>
                      <a:cubicBezTo>
                        <a:pt x="2836" y="1513"/>
                        <a:pt x="2332" y="599"/>
                        <a:pt x="148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60"/>
                <p:cNvSpPr/>
                <p:nvPr/>
              </p:nvSpPr>
              <p:spPr>
                <a:xfrm>
                  <a:off x="6621025" y="3688825"/>
                  <a:ext cx="70900" cy="73275"/>
                </a:xfrm>
                <a:custGeom>
                  <a:rect b="b" l="l" r="r" t="t"/>
                  <a:pathLst>
                    <a:path extrusionOk="0" h="2931" w="2836">
                      <a:moveTo>
                        <a:pt x="1323" y="0"/>
                      </a:moveTo>
                      <a:cubicBezTo>
                        <a:pt x="536" y="567"/>
                        <a:pt x="0" y="1513"/>
                        <a:pt x="0" y="2584"/>
                      </a:cubicBezTo>
                      <a:lnTo>
                        <a:pt x="0" y="2930"/>
                      </a:lnTo>
                      <a:lnTo>
                        <a:pt x="2741" y="2930"/>
                      </a:lnTo>
                      <a:lnTo>
                        <a:pt x="2741" y="1922"/>
                      </a:lnTo>
                      <a:lnTo>
                        <a:pt x="2836" y="1922"/>
                      </a:lnTo>
                      <a:lnTo>
                        <a:pt x="1575" y="284"/>
                      </a:lnTo>
                      <a:cubicBezTo>
                        <a:pt x="1512" y="252"/>
                        <a:pt x="1512" y="158"/>
                        <a:pt x="1481" y="126"/>
                      </a:cubicBezTo>
                      <a:cubicBezTo>
                        <a:pt x="1449" y="95"/>
                        <a:pt x="1355" y="63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89" name="Google Shape;689;p60"/>
            <p:cNvGrpSpPr/>
            <p:nvPr/>
          </p:nvGrpSpPr>
          <p:grpSpPr>
            <a:xfrm>
              <a:off x="3254913" y="1739175"/>
              <a:ext cx="1011000" cy="930000"/>
              <a:chOff x="3173876" y="1739175"/>
              <a:chExt cx="1011000" cy="930000"/>
            </a:xfrm>
          </p:grpSpPr>
          <p:sp>
            <p:nvSpPr>
              <p:cNvPr id="690" name="Google Shape;690;p60"/>
              <p:cNvSpPr/>
              <p:nvPr/>
            </p:nvSpPr>
            <p:spPr>
              <a:xfrm>
                <a:off x="3214375" y="1739175"/>
                <a:ext cx="930000" cy="9300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60"/>
              <p:cNvSpPr txBox="1"/>
              <p:nvPr/>
            </p:nvSpPr>
            <p:spPr>
              <a:xfrm>
                <a:off x="3173876" y="1870425"/>
                <a:ext cx="10110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01</a:t>
                </a:r>
                <a:endParaRPr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</p:grpSp>
        <p:grpSp>
          <p:nvGrpSpPr>
            <p:cNvPr id="692" name="Google Shape;692;p60"/>
            <p:cNvGrpSpPr/>
            <p:nvPr/>
          </p:nvGrpSpPr>
          <p:grpSpPr>
            <a:xfrm>
              <a:off x="5202188" y="1739175"/>
              <a:ext cx="1011000" cy="930000"/>
              <a:chOff x="5121151" y="1739175"/>
              <a:chExt cx="1011000" cy="930000"/>
            </a:xfrm>
          </p:grpSpPr>
          <p:sp>
            <p:nvSpPr>
              <p:cNvPr id="693" name="Google Shape;693;p60"/>
              <p:cNvSpPr/>
              <p:nvPr/>
            </p:nvSpPr>
            <p:spPr>
              <a:xfrm>
                <a:off x="5161644" y="1739175"/>
                <a:ext cx="930000" cy="9300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60"/>
              <p:cNvSpPr txBox="1"/>
              <p:nvPr/>
            </p:nvSpPr>
            <p:spPr>
              <a:xfrm>
                <a:off x="5121151" y="1870425"/>
                <a:ext cx="10110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02</a:t>
                </a:r>
                <a:endParaRPr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</p:grpSp>
        <p:grpSp>
          <p:nvGrpSpPr>
            <p:cNvPr id="695" name="Google Shape;695;p60"/>
            <p:cNvGrpSpPr/>
            <p:nvPr/>
          </p:nvGrpSpPr>
          <p:grpSpPr>
            <a:xfrm>
              <a:off x="3254913" y="3306020"/>
              <a:ext cx="1011000" cy="930000"/>
              <a:chOff x="3173876" y="3306020"/>
              <a:chExt cx="1011000" cy="930000"/>
            </a:xfrm>
          </p:grpSpPr>
          <p:sp>
            <p:nvSpPr>
              <p:cNvPr id="696" name="Google Shape;696;p60"/>
              <p:cNvSpPr/>
              <p:nvPr/>
            </p:nvSpPr>
            <p:spPr>
              <a:xfrm>
                <a:off x="3214375" y="3306020"/>
                <a:ext cx="930000" cy="9300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60"/>
              <p:cNvSpPr txBox="1"/>
              <p:nvPr/>
            </p:nvSpPr>
            <p:spPr>
              <a:xfrm>
                <a:off x="3173876" y="3437275"/>
                <a:ext cx="10110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03</a:t>
                </a:r>
                <a:endParaRPr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</p:grpSp>
        <p:grpSp>
          <p:nvGrpSpPr>
            <p:cNvPr id="698" name="Google Shape;698;p60"/>
            <p:cNvGrpSpPr/>
            <p:nvPr/>
          </p:nvGrpSpPr>
          <p:grpSpPr>
            <a:xfrm>
              <a:off x="5202188" y="3306020"/>
              <a:ext cx="1011000" cy="930000"/>
              <a:chOff x="5121151" y="3306020"/>
              <a:chExt cx="1011000" cy="930000"/>
            </a:xfrm>
          </p:grpSpPr>
          <p:sp>
            <p:nvSpPr>
              <p:cNvPr id="699" name="Google Shape;699;p60"/>
              <p:cNvSpPr/>
              <p:nvPr/>
            </p:nvSpPr>
            <p:spPr>
              <a:xfrm>
                <a:off x="5161644" y="3306020"/>
                <a:ext cx="930000" cy="9300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60"/>
              <p:cNvSpPr txBox="1"/>
              <p:nvPr/>
            </p:nvSpPr>
            <p:spPr>
              <a:xfrm>
                <a:off x="5121151" y="3437275"/>
                <a:ext cx="10110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500">
                    <a:solidFill>
                      <a:schemeClr val="accent1"/>
                    </a:solidFill>
                    <a:latin typeface="Vidaloka"/>
                    <a:ea typeface="Vidaloka"/>
                    <a:cs typeface="Vidaloka"/>
                    <a:sym typeface="Vidaloka"/>
                  </a:rPr>
                  <a:t>04</a:t>
                </a:r>
                <a:endParaRPr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endParaRPr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62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</a:t>
            </a:r>
            <a:r>
              <a:rPr lang="en"/>
              <a:t> goals</a:t>
            </a:r>
            <a:endParaRPr/>
          </a:p>
        </p:txBody>
      </p:sp>
      <p:sp>
        <p:nvSpPr>
          <p:cNvPr id="720" name="Google Shape;720;p62"/>
          <p:cNvSpPr txBox="1"/>
          <p:nvPr>
            <p:ph idx="1" type="subTitle"/>
          </p:nvPr>
        </p:nvSpPr>
        <p:spPr>
          <a:xfrm>
            <a:off x="4750187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21" name="Google Shape;721;p62"/>
          <p:cNvSpPr txBox="1"/>
          <p:nvPr>
            <p:ph idx="2" type="subTitle"/>
          </p:nvPr>
        </p:nvSpPr>
        <p:spPr>
          <a:xfrm>
            <a:off x="4750184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722" name="Google Shape;722;p62"/>
          <p:cNvSpPr txBox="1"/>
          <p:nvPr>
            <p:ph idx="3" type="subTitle"/>
          </p:nvPr>
        </p:nvSpPr>
        <p:spPr>
          <a:xfrm>
            <a:off x="2306462" y="1722900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23" name="Google Shape;723;p62"/>
          <p:cNvSpPr txBox="1"/>
          <p:nvPr>
            <p:ph idx="4" type="subTitle"/>
          </p:nvPr>
        </p:nvSpPr>
        <p:spPr>
          <a:xfrm>
            <a:off x="2306462" y="206290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724" name="Google Shape;724;p62"/>
          <p:cNvSpPr txBox="1"/>
          <p:nvPr>
            <p:ph idx="5" type="subTitle"/>
          </p:nvPr>
        </p:nvSpPr>
        <p:spPr>
          <a:xfrm>
            <a:off x="4750187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25" name="Google Shape;725;p62"/>
          <p:cNvSpPr txBox="1"/>
          <p:nvPr>
            <p:ph idx="6" type="subTitle"/>
          </p:nvPr>
        </p:nvSpPr>
        <p:spPr>
          <a:xfrm>
            <a:off x="4750184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726" name="Google Shape;726;p62"/>
          <p:cNvSpPr txBox="1"/>
          <p:nvPr>
            <p:ph idx="7" type="subTitle"/>
          </p:nvPr>
        </p:nvSpPr>
        <p:spPr>
          <a:xfrm>
            <a:off x="2306462" y="3158925"/>
            <a:ext cx="201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27" name="Google Shape;727;p62"/>
          <p:cNvSpPr txBox="1"/>
          <p:nvPr>
            <p:ph idx="8" type="subTitle"/>
          </p:nvPr>
        </p:nvSpPr>
        <p:spPr>
          <a:xfrm>
            <a:off x="2306462" y="3498925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728" name="Google Shape;728;p62"/>
          <p:cNvGrpSpPr/>
          <p:nvPr/>
        </p:nvGrpSpPr>
        <p:grpSpPr>
          <a:xfrm>
            <a:off x="1760579" y="1978680"/>
            <a:ext cx="367261" cy="364686"/>
            <a:chOff x="-64781025" y="3361050"/>
            <a:chExt cx="317425" cy="315200"/>
          </a:xfrm>
        </p:grpSpPr>
        <p:sp>
          <p:nvSpPr>
            <p:cNvPr id="729" name="Google Shape;729;p62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62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62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62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62"/>
          <p:cNvGrpSpPr/>
          <p:nvPr/>
        </p:nvGrpSpPr>
        <p:grpSpPr>
          <a:xfrm>
            <a:off x="1764217" y="3417722"/>
            <a:ext cx="359972" cy="365467"/>
            <a:chOff x="-59400775" y="4084200"/>
            <a:chExt cx="311125" cy="315875"/>
          </a:xfrm>
        </p:grpSpPr>
        <p:sp>
          <p:nvSpPr>
            <p:cNvPr id="734" name="Google Shape;734;p62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62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62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62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62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62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62"/>
          <p:cNvGrpSpPr/>
          <p:nvPr/>
        </p:nvGrpSpPr>
        <p:grpSpPr>
          <a:xfrm>
            <a:off x="6954081" y="1986679"/>
            <a:ext cx="307231" cy="348690"/>
            <a:chOff x="2423775" y="3226875"/>
            <a:chExt cx="259925" cy="295000"/>
          </a:xfrm>
        </p:grpSpPr>
        <p:sp>
          <p:nvSpPr>
            <p:cNvPr id="741" name="Google Shape;741;p62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2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62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62"/>
          <p:cNvGrpSpPr/>
          <p:nvPr/>
        </p:nvGrpSpPr>
        <p:grpSpPr>
          <a:xfrm>
            <a:off x="6954074" y="3425879"/>
            <a:ext cx="350995" cy="349133"/>
            <a:chOff x="2404875" y="3955825"/>
            <a:chExt cx="296950" cy="295375"/>
          </a:xfrm>
        </p:grpSpPr>
        <p:sp>
          <p:nvSpPr>
            <p:cNvPr id="745" name="Google Shape;745;p62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62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62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62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</a:t>
            </a:r>
            <a:endParaRPr/>
          </a:p>
        </p:txBody>
      </p:sp>
      <p:graphicFrame>
        <p:nvGraphicFramePr>
          <p:cNvPr id="754" name="Google Shape;754;p63"/>
          <p:cNvGraphicFramePr/>
          <p:nvPr/>
        </p:nvGraphicFramePr>
        <p:xfrm>
          <a:off x="952500" y="178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{B0B2EF72-3A2E-413F-B29A-EBDC8233ECED}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Phase 1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Phase 2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Phase 3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Mercury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1,254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9,145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8,145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Mars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5,214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6,541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3,214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Saturn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3,418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3,214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5,415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4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Earths is the Sun’s mass</a:t>
            </a:r>
            <a:endParaRPr/>
          </a:p>
        </p:txBody>
      </p:sp>
      <p:sp>
        <p:nvSpPr>
          <p:cNvPr id="760" name="Google Shape;760;p64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s Jupiter's rotation period</a:t>
            </a:r>
            <a:endParaRPr sz="1700">
              <a:solidFill>
                <a:srgbClr val="191919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761" name="Google Shape;761;p64"/>
          <p:cNvSpPr txBox="1"/>
          <p:nvPr>
            <p:ph idx="5" type="subTitle"/>
          </p:nvPr>
        </p:nvSpPr>
        <p:spPr>
          <a:xfrm>
            <a:off x="2217075" y="4043250"/>
            <a:ext cx="47100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</a:t>
            </a:r>
            <a:r>
              <a:rPr lang="en"/>
              <a:t>s the distance between the Earth and the Moon</a:t>
            </a:r>
            <a:endParaRPr/>
          </a:p>
        </p:txBody>
      </p:sp>
      <p:sp>
        <p:nvSpPr>
          <p:cNvPr id="762" name="Google Shape;762;p64"/>
          <p:cNvSpPr txBox="1"/>
          <p:nvPr>
            <p:ph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24h 37m 23s</a:t>
            </a:r>
            <a:endParaRPr/>
          </a:p>
        </p:txBody>
      </p:sp>
      <p:sp>
        <p:nvSpPr>
          <p:cNvPr id="763" name="Google Shape;763;p64"/>
          <p:cNvSpPr txBox="1"/>
          <p:nvPr>
            <p:ph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333,000.000</a:t>
            </a:r>
            <a:endParaRPr/>
          </a:p>
        </p:txBody>
      </p:sp>
      <p:sp>
        <p:nvSpPr>
          <p:cNvPr id="764" name="Google Shape;764;p64"/>
          <p:cNvSpPr txBox="1"/>
          <p:nvPr>
            <p:ph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5"/>
          <p:cNvSpPr txBox="1"/>
          <p:nvPr>
            <p:ph type="title"/>
          </p:nvPr>
        </p:nvSpPr>
        <p:spPr>
          <a:xfrm>
            <a:off x="803750" y="2025800"/>
            <a:ext cx="4087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  <p:sp>
        <p:nvSpPr>
          <p:cNvPr id="770" name="Google Shape;770;p65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You can replace the image on the screen with your own work</a:t>
            </a:r>
            <a:endParaRPr/>
          </a:p>
        </p:txBody>
      </p:sp>
      <p:grpSp>
        <p:nvGrpSpPr>
          <p:cNvPr id="771" name="Google Shape;771;p65"/>
          <p:cNvGrpSpPr/>
          <p:nvPr/>
        </p:nvGrpSpPr>
        <p:grpSpPr>
          <a:xfrm>
            <a:off x="5205650" y="1369751"/>
            <a:ext cx="3017896" cy="2531353"/>
            <a:chOff x="649171" y="238145"/>
            <a:chExt cx="6249525" cy="5241981"/>
          </a:xfrm>
        </p:grpSpPr>
        <p:sp>
          <p:nvSpPr>
            <p:cNvPr id="772" name="Google Shape;772;p65"/>
            <p:cNvSpPr/>
            <p:nvPr/>
          </p:nvSpPr>
          <p:spPr>
            <a:xfrm>
              <a:off x="2850275" y="4515119"/>
              <a:ext cx="1849000" cy="810050"/>
            </a:xfrm>
            <a:custGeom>
              <a:rect b="b" l="l" r="r" t="t"/>
              <a:pathLst>
                <a:path extrusionOk="0" h="32402" w="7396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5"/>
            <p:cNvSpPr/>
            <p:nvPr/>
          </p:nvSpPr>
          <p:spPr>
            <a:xfrm>
              <a:off x="2638975" y="5325151"/>
              <a:ext cx="2269850" cy="154975"/>
            </a:xfrm>
            <a:custGeom>
              <a:rect b="b" l="l" r="r" t="t"/>
              <a:pathLst>
                <a:path extrusionOk="0" h="6199" w="90794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5"/>
            <p:cNvSpPr/>
            <p:nvPr/>
          </p:nvSpPr>
          <p:spPr>
            <a:xfrm>
              <a:off x="649171" y="238145"/>
              <a:ext cx="6249525" cy="4250923"/>
            </a:xfrm>
            <a:custGeom>
              <a:rect b="b" l="l" r="r" t="t"/>
              <a:pathLst>
                <a:path extrusionOk="0" h="157427" w="249981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5"/>
            <p:cNvSpPr/>
            <p:nvPr/>
          </p:nvSpPr>
          <p:spPr>
            <a:xfrm>
              <a:off x="904475" y="481125"/>
              <a:ext cx="5738850" cy="3435575"/>
            </a:xfrm>
            <a:custGeom>
              <a:rect b="b" l="l" r="r" t="t"/>
              <a:pathLst>
                <a:path extrusionOk="0" h="137423" w="229554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76" name="Google Shape;776;p65"/>
          <p:cNvPicPr preferRelativeResize="0"/>
          <p:nvPr/>
        </p:nvPicPr>
        <p:blipFill rotWithShape="1">
          <a:blip r:embed="rId3">
            <a:alphaModFix/>
          </a:blip>
          <a:srcRect b="78732" l="0" r="0" t="0"/>
          <a:stretch/>
        </p:blipFill>
        <p:spPr>
          <a:xfrm>
            <a:off x="5321000" y="1483425"/>
            <a:ext cx="2787300" cy="16638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642937"/>
            <a:ext cx="9144000" cy="3857624"/>
          </a:xfrm>
          <a:prstGeom prst="rect">
            <a:avLst/>
          </a:prstGeom>
        </p:spPr>
      </p:pic>
      <p:sp>
        <p:nvSpPr>
          <p:cNvPr id="347" name=""/>
          <p:cNvSpPr/>
          <p:nvPr/>
        </p:nvSpPr>
        <p:spPr>
          <a:xfrm>
            <a:off x="0" y="642937"/>
            <a:ext cx="9144000" cy="3857624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/>
          </a:p>
        </p:txBody>
      </p:sp>
      <p:sp>
        <p:nvSpPr>
          <p:cNvPr id="343" name="Google Shape;343;p46"/>
          <p:cNvSpPr txBox="1">
            <a:spLocks noGrp="1"/>
          </p:cNvSpPr>
          <p:nvPr>
            <p:ph type="title" idx="0"/>
          </p:nvPr>
        </p:nvSpPr>
        <p:spPr>
          <a:xfrm>
            <a:off x="713250" y="1749600"/>
            <a:ext cx="7717500" cy="16443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6000" b="1">
                <a:solidFill>
                  <a:srgbClr val="eb5800"/>
                </a:solidFill>
              </a:rPr>
              <a:t>구슬게임</a:t>
            </a:r>
            <a:endParaRPr lang="ko-KR" altLang="en-US" sz="6000" b="1">
              <a:solidFill>
                <a:srgbClr val="eb58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push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66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sp>
        <p:nvSpPr>
          <p:cNvPr id="782" name="Google Shape;782;p66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You can replace the image on the screen with your own work</a:t>
            </a:r>
            <a:endParaRPr/>
          </a:p>
        </p:txBody>
      </p:sp>
      <p:grpSp>
        <p:nvGrpSpPr>
          <p:cNvPr id="783" name="Google Shape;783;p66"/>
          <p:cNvGrpSpPr/>
          <p:nvPr/>
        </p:nvGrpSpPr>
        <p:grpSpPr>
          <a:xfrm>
            <a:off x="1605176" y="1091805"/>
            <a:ext cx="2018734" cy="3032194"/>
            <a:chOff x="2995750" y="1247875"/>
            <a:chExt cx="2258850" cy="3293000"/>
          </a:xfrm>
        </p:grpSpPr>
        <p:sp>
          <p:nvSpPr>
            <p:cNvPr id="784" name="Google Shape;784;p66"/>
            <p:cNvSpPr/>
            <p:nvPr/>
          </p:nvSpPr>
          <p:spPr>
            <a:xfrm>
              <a:off x="5215825" y="1681925"/>
              <a:ext cx="38775" cy="103475"/>
            </a:xfrm>
            <a:custGeom>
              <a:rect b="b" l="l" r="r" t="t"/>
              <a:pathLst>
                <a:path extrusionOk="0" h="4139" w="1551">
                  <a:moveTo>
                    <a:pt x="659" y="0"/>
                  </a:moveTo>
                  <a:cubicBezTo>
                    <a:pt x="298" y="0"/>
                    <a:pt x="1" y="297"/>
                    <a:pt x="1" y="658"/>
                  </a:cubicBezTo>
                  <a:lnTo>
                    <a:pt x="1" y="3481"/>
                  </a:lnTo>
                  <a:cubicBezTo>
                    <a:pt x="1" y="3842"/>
                    <a:pt x="298" y="4139"/>
                    <a:pt x="659" y="4139"/>
                  </a:cubicBezTo>
                  <a:lnTo>
                    <a:pt x="892" y="4139"/>
                  </a:lnTo>
                  <a:cubicBezTo>
                    <a:pt x="1253" y="4139"/>
                    <a:pt x="1550" y="3842"/>
                    <a:pt x="1550" y="3481"/>
                  </a:cubicBezTo>
                  <a:lnTo>
                    <a:pt x="1550" y="658"/>
                  </a:lnTo>
                  <a:cubicBezTo>
                    <a:pt x="1550" y="297"/>
                    <a:pt x="1253" y="0"/>
                    <a:pt x="89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6"/>
            <p:cNvSpPr/>
            <p:nvPr/>
          </p:nvSpPr>
          <p:spPr>
            <a:xfrm>
              <a:off x="5215825" y="1829950"/>
              <a:ext cx="38775" cy="102975"/>
            </a:xfrm>
            <a:custGeom>
              <a:rect b="b" l="l" r="r" t="t"/>
              <a:pathLst>
                <a:path extrusionOk="0" h="4119" w="1551">
                  <a:moveTo>
                    <a:pt x="659" y="1"/>
                  </a:moveTo>
                  <a:cubicBezTo>
                    <a:pt x="298" y="1"/>
                    <a:pt x="1" y="298"/>
                    <a:pt x="1" y="659"/>
                  </a:cubicBezTo>
                  <a:lnTo>
                    <a:pt x="1" y="3481"/>
                  </a:lnTo>
                  <a:cubicBezTo>
                    <a:pt x="1" y="3842"/>
                    <a:pt x="298" y="4118"/>
                    <a:pt x="659" y="4118"/>
                  </a:cubicBezTo>
                  <a:lnTo>
                    <a:pt x="892" y="4118"/>
                  </a:lnTo>
                  <a:cubicBezTo>
                    <a:pt x="1253" y="4118"/>
                    <a:pt x="1550" y="3842"/>
                    <a:pt x="1550" y="3481"/>
                  </a:cubicBezTo>
                  <a:lnTo>
                    <a:pt x="1550" y="659"/>
                  </a:lnTo>
                  <a:cubicBezTo>
                    <a:pt x="1550" y="298"/>
                    <a:pt x="1253" y="1"/>
                    <a:pt x="89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6"/>
            <p:cNvSpPr/>
            <p:nvPr/>
          </p:nvSpPr>
          <p:spPr>
            <a:xfrm>
              <a:off x="2995750" y="1247875"/>
              <a:ext cx="2239200" cy="3293000"/>
            </a:xfrm>
            <a:custGeom>
              <a:rect b="b" l="l" r="r" t="t"/>
              <a:pathLst>
                <a:path extrusionOk="0" h="131720" w="89568">
                  <a:moveTo>
                    <a:pt x="6262" y="0"/>
                  </a:moveTo>
                  <a:cubicBezTo>
                    <a:pt x="2802" y="0"/>
                    <a:pt x="0" y="2823"/>
                    <a:pt x="0" y="6283"/>
                  </a:cubicBezTo>
                  <a:lnTo>
                    <a:pt x="0" y="125459"/>
                  </a:lnTo>
                  <a:cubicBezTo>
                    <a:pt x="0" y="128897"/>
                    <a:pt x="2802" y="131720"/>
                    <a:pt x="6262" y="131720"/>
                  </a:cubicBezTo>
                  <a:lnTo>
                    <a:pt x="83307" y="131720"/>
                  </a:lnTo>
                  <a:cubicBezTo>
                    <a:pt x="86766" y="131720"/>
                    <a:pt x="89568" y="128897"/>
                    <a:pt x="89568" y="125459"/>
                  </a:cubicBezTo>
                  <a:lnTo>
                    <a:pt x="89568" y="6283"/>
                  </a:lnTo>
                  <a:cubicBezTo>
                    <a:pt x="89568" y="2823"/>
                    <a:pt x="86766" y="0"/>
                    <a:pt x="83307" y="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6"/>
            <p:cNvSpPr/>
            <p:nvPr/>
          </p:nvSpPr>
          <p:spPr>
            <a:xfrm>
              <a:off x="3128400" y="1456925"/>
              <a:ext cx="1974450" cy="2717300"/>
            </a:xfrm>
            <a:custGeom>
              <a:rect b="b" l="l" r="r" t="t"/>
              <a:pathLst>
                <a:path extrusionOk="0" h="108692" w="78978">
                  <a:moveTo>
                    <a:pt x="1" y="1"/>
                  </a:moveTo>
                  <a:lnTo>
                    <a:pt x="1" y="108692"/>
                  </a:lnTo>
                  <a:lnTo>
                    <a:pt x="78977" y="108692"/>
                  </a:lnTo>
                  <a:lnTo>
                    <a:pt x="7897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6"/>
            <p:cNvSpPr/>
            <p:nvPr/>
          </p:nvSpPr>
          <p:spPr>
            <a:xfrm>
              <a:off x="4030975" y="4276377"/>
              <a:ext cx="168750" cy="168775"/>
            </a:xfrm>
            <a:custGeom>
              <a:rect b="b" l="l" r="r" t="t"/>
              <a:pathLst>
                <a:path extrusionOk="0" h="6751" w="6750">
                  <a:moveTo>
                    <a:pt x="3375" y="1"/>
                  </a:moveTo>
                  <a:cubicBezTo>
                    <a:pt x="1507" y="1"/>
                    <a:pt x="1" y="1508"/>
                    <a:pt x="1" y="3375"/>
                  </a:cubicBezTo>
                  <a:cubicBezTo>
                    <a:pt x="1" y="5243"/>
                    <a:pt x="1507" y="6750"/>
                    <a:pt x="3375" y="6750"/>
                  </a:cubicBezTo>
                  <a:cubicBezTo>
                    <a:pt x="5243" y="6750"/>
                    <a:pt x="6750" y="5243"/>
                    <a:pt x="6750" y="3375"/>
                  </a:cubicBezTo>
                  <a:cubicBezTo>
                    <a:pt x="6750" y="1508"/>
                    <a:pt x="5243" y="1"/>
                    <a:pt x="337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9" name="Google Shape;789;p66"/>
          <p:cNvPicPr preferRelativeResize="0"/>
          <p:nvPr/>
        </p:nvPicPr>
        <p:blipFill rotWithShape="1">
          <a:blip r:embed="rId3">
            <a:alphaModFix/>
          </a:blip>
          <a:srcRect b="50566" l="0" r="0" t="0"/>
          <a:stretch/>
        </p:blipFill>
        <p:spPr>
          <a:xfrm>
            <a:off x="1711175" y="1281875"/>
            <a:ext cx="1806900" cy="2507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7"/>
          <p:cNvSpPr txBox="1"/>
          <p:nvPr>
            <p:ph type="title"/>
          </p:nvPr>
        </p:nvSpPr>
        <p:spPr>
          <a:xfrm>
            <a:off x="803750" y="2025800"/>
            <a:ext cx="40875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web</a:t>
            </a:r>
            <a:endParaRPr/>
          </a:p>
        </p:txBody>
      </p:sp>
      <p:sp>
        <p:nvSpPr>
          <p:cNvPr id="795" name="Google Shape;795;p67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You can replace the image on the screen with your own work</a:t>
            </a:r>
            <a:endParaRPr/>
          </a:p>
        </p:txBody>
      </p:sp>
      <p:grpSp>
        <p:nvGrpSpPr>
          <p:cNvPr id="796" name="Google Shape;796;p67"/>
          <p:cNvGrpSpPr/>
          <p:nvPr/>
        </p:nvGrpSpPr>
        <p:grpSpPr>
          <a:xfrm>
            <a:off x="5477361" y="954611"/>
            <a:ext cx="1901977" cy="3234267"/>
            <a:chOff x="2265675" y="238125"/>
            <a:chExt cx="3057350" cy="5198950"/>
          </a:xfrm>
        </p:grpSpPr>
        <p:sp>
          <p:nvSpPr>
            <p:cNvPr id="797" name="Google Shape;797;p67"/>
            <p:cNvSpPr/>
            <p:nvPr/>
          </p:nvSpPr>
          <p:spPr>
            <a:xfrm>
              <a:off x="2265675" y="238125"/>
              <a:ext cx="3057350" cy="5198950"/>
            </a:xfrm>
            <a:custGeom>
              <a:rect b="b" l="l" r="r" t="t"/>
              <a:pathLst>
                <a:path extrusionOk="0" h="207958" w="122294">
                  <a:moveTo>
                    <a:pt x="9670" y="0"/>
                  </a:moveTo>
                  <a:cubicBezTo>
                    <a:pt x="4323" y="0"/>
                    <a:pt x="0" y="4323"/>
                    <a:pt x="0" y="9670"/>
                  </a:cubicBezTo>
                  <a:lnTo>
                    <a:pt x="0" y="198288"/>
                  </a:lnTo>
                  <a:cubicBezTo>
                    <a:pt x="0" y="203634"/>
                    <a:pt x="4323" y="207957"/>
                    <a:pt x="9670" y="207957"/>
                  </a:cubicBezTo>
                  <a:lnTo>
                    <a:pt x="112624" y="207957"/>
                  </a:lnTo>
                  <a:cubicBezTo>
                    <a:pt x="117971" y="207957"/>
                    <a:pt x="122294" y="203634"/>
                    <a:pt x="122294" y="198288"/>
                  </a:cubicBezTo>
                  <a:lnTo>
                    <a:pt x="122294" y="9670"/>
                  </a:lnTo>
                  <a:cubicBezTo>
                    <a:pt x="122294" y="4323"/>
                    <a:pt x="117971" y="0"/>
                    <a:pt x="112624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7"/>
            <p:cNvSpPr/>
            <p:nvPr/>
          </p:nvSpPr>
          <p:spPr>
            <a:xfrm>
              <a:off x="2265675" y="684625"/>
              <a:ext cx="3057350" cy="4510700"/>
            </a:xfrm>
            <a:custGeom>
              <a:rect b="b" l="l" r="r" t="t"/>
              <a:pathLst>
                <a:path extrusionOk="0" h="180428" w="122294">
                  <a:moveTo>
                    <a:pt x="0" y="1"/>
                  </a:moveTo>
                  <a:lnTo>
                    <a:pt x="0" y="180428"/>
                  </a:lnTo>
                  <a:lnTo>
                    <a:pt x="122294" y="180428"/>
                  </a:lnTo>
                  <a:lnTo>
                    <a:pt x="122294" y="1"/>
                  </a:ln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7"/>
            <p:cNvSpPr/>
            <p:nvPr/>
          </p:nvSpPr>
          <p:spPr>
            <a:xfrm>
              <a:off x="4156950" y="417300"/>
              <a:ext cx="128000" cy="128000"/>
            </a:xfrm>
            <a:custGeom>
              <a:rect b="b" l="l" r="r" t="t"/>
              <a:pathLst>
                <a:path extrusionOk="0" h="5120" w="5120">
                  <a:moveTo>
                    <a:pt x="2617" y="0"/>
                  </a:moveTo>
                  <a:cubicBezTo>
                    <a:pt x="1138" y="0"/>
                    <a:pt x="0" y="1138"/>
                    <a:pt x="0" y="2503"/>
                  </a:cubicBezTo>
                  <a:cubicBezTo>
                    <a:pt x="0" y="3982"/>
                    <a:pt x="1138" y="5119"/>
                    <a:pt x="2617" y="5119"/>
                  </a:cubicBezTo>
                  <a:cubicBezTo>
                    <a:pt x="3982" y="5119"/>
                    <a:pt x="5120" y="3982"/>
                    <a:pt x="5120" y="2503"/>
                  </a:cubicBezTo>
                  <a:cubicBezTo>
                    <a:pt x="5120" y="1138"/>
                    <a:pt x="3982" y="0"/>
                    <a:pt x="2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7"/>
            <p:cNvSpPr/>
            <p:nvPr/>
          </p:nvSpPr>
          <p:spPr>
            <a:xfrm>
              <a:off x="3303725" y="417300"/>
              <a:ext cx="753700" cy="128000"/>
            </a:xfrm>
            <a:custGeom>
              <a:rect b="b" l="l" r="r" t="t"/>
              <a:pathLst>
                <a:path extrusionOk="0" h="5120" w="30148">
                  <a:moveTo>
                    <a:pt x="2617" y="0"/>
                  </a:moveTo>
                  <a:cubicBezTo>
                    <a:pt x="1139" y="0"/>
                    <a:pt x="1" y="1138"/>
                    <a:pt x="1" y="2503"/>
                  </a:cubicBezTo>
                  <a:cubicBezTo>
                    <a:pt x="1" y="3982"/>
                    <a:pt x="1139" y="5119"/>
                    <a:pt x="2617" y="5119"/>
                  </a:cubicBezTo>
                  <a:lnTo>
                    <a:pt x="27645" y="5119"/>
                  </a:lnTo>
                  <a:cubicBezTo>
                    <a:pt x="29010" y="5119"/>
                    <a:pt x="30148" y="3982"/>
                    <a:pt x="30148" y="2503"/>
                  </a:cubicBezTo>
                  <a:cubicBezTo>
                    <a:pt x="30148" y="1138"/>
                    <a:pt x="29010" y="0"/>
                    <a:pt x="27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01" name="Google Shape;801;p67"/>
          <p:cNvPicPr preferRelativeResize="0"/>
          <p:nvPr/>
        </p:nvPicPr>
        <p:blipFill rotWithShape="1">
          <a:blip r:embed="rId3">
            <a:alphaModFix/>
          </a:blip>
          <a:srcRect b="48615" l="534" r="534" t="0"/>
          <a:stretch/>
        </p:blipFill>
        <p:spPr>
          <a:xfrm>
            <a:off x="5501525" y="1249000"/>
            <a:ext cx="1854900" cy="27909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23;p70"/>
          <p:cNvSpPr txBox="1">
            <a:spLocks noGrp="1"/>
          </p:cNvSpPr>
          <p:nvPr>
            <p:ph type="title" idx="0"/>
          </p:nvPr>
        </p:nvSpPr>
        <p:spPr>
          <a:xfrm>
            <a:off x="2832900" y="2110350"/>
            <a:ext cx="3478200" cy="9228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>감사합니다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91;p14"/>
          <p:cNvSpPr>
            <a:spLocks noGrp="1"/>
          </p:cNvSpPr>
          <p:nvPr>
            <p:ph type="subTitle" idx="1"/>
          </p:nvPr>
        </p:nvSpPr>
        <p:spPr>
          <a:xfrm>
            <a:off x="1842900" y="2073150"/>
            <a:ext cx="5458200" cy="997200"/>
          </a:xfrm>
        </p:spPr>
        <p:txBody>
          <a:bodyPr/>
          <a:lstStyle/>
          <a:p>
            <a:pPr>
              <a:defRPr/>
            </a:pPr>
            <a:r>
              <a:rPr lang="en-US" altLang="ko-KR"/>
              <a:t>~</a:t>
            </a:r>
            <a:r>
              <a:rPr lang="ko-KR" altLang="en-US"/>
              <a:t>과제내용</a:t>
            </a:r>
            <a:r>
              <a:rPr lang="en-US" altLang="ko-KR"/>
              <a:t>~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2"/>
          <p:cNvSpPr txBox="1">
            <a:spLocks noGrp="1"/>
          </p:cNvSpPr>
          <p:nvPr>
            <p:ph type="title" idx="0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>사용하는 모듈</a:t>
            </a:r>
            <a:endParaRPr lang="ko-KR" altLang="en-US"/>
          </a:p>
        </p:txBody>
      </p:sp>
      <p:sp>
        <p:nvSpPr>
          <p:cNvPr id="458" name="Google Shape;458;p52"/>
          <p:cNvSpPr txBox="1">
            <a:spLocks noGrp="1"/>
          </p:cNvSpPr>
          <p:nvPr>
            <p:ph type="subTitle" idx="1"/>
          </p:nvPr>
        </p:nvSpPr>
        <p:spPr>
          <a:xfrm>
            <a:off x="3509000" y="3121900"/>
            <a:ext cx="21261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>time</a:t>
            </a:r>
            <a:endParaRPr lang="en-US" altLang="ko-KR"/>
          </a:p>
        </p:txBody>
      </p:sp>
      <p:sp>
        <p:nvSpPr>
          <p:cNvPr id="460" name="Google Shape;460;p52"/>
          <p:cNvSpPr txBox="1">
            <a:spLocks noGrp="1"/>
          </p:cNvSpPr>
          <p:nvPr>
            <p:ph type="subTitle" idx="3"/>
          </p:nvPr>
        </p:nvSpPr>
        <p:spPr>
          <a:xfrm>
            <a:off x="953025" y="3121900"/>
            <a:ext cx="21261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>PyQt5</a:t>
            </a:r>
            <a:endParaRPr lang="en-US" altLang="ko-KR"/>
          </a:p>
        </p:txBody>
      </p:sp>
      <p:sp>
        <p:nvSpPr>
          <p:cNvPr id="462" name="Google Shape;462;p52"/>
          <p:cNvSpPr txBox="1">
            <a:spLocks noGrp="1"/>
          </p:cNvSpPr>
          <p:nvPr>
            <p:ph type="subTitle" idx="5"/>
          </p:nvPr>
        </p:nvSpPr>
        <p:spPr>
          <a:xfrm>
            <a:off x="6064875" y="3121900"/>
            <a:ext cx="2126100" cy="357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>random</a:t>
            </a:r>
            <a:endParaRPr lang="en-US" altLang="ko-KR"/>
          </a:p>
        </p:txBody>
      </p:sp>
      <p:pic>
        <p:nvPicPr>
          <p:cNvPr id="48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24184" y="1834605"/>
            <a:ext cx="1172761" cy="1222920"/>
          </a:xfrm>
          <a:prstGeom prst="rect">
            <a:avLst/>
          </a:prstGeom>
        </p:spPr>
      </p:pic>
      <p:pic>
        <p:nvPicPr>
          <p:cNvPr id="48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831532" y="1834605"/>
            <a:ext cx="1290436" cy="1290436"/>
          </a:xfrm>
          <a:prstGeom prst="rect">
            <a:avLst/>
          </a:prstGeom>
        </p:spPr>
      </p:pic>
      <p:pic>
        <p:nvPicPr>
          <p:cNvPr id="48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339774" y="1834605"/>
            <a:ext cx="1318510" cy="1318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98;p42"/>
          <p:cNvSpPr txBox="1">
            <a:spLocks noGrp="1"/>
          </p:cNvSpPr>
          <p:nvPr>
            <p:ph type="title" idx="0"/>
          </p:nvPr>
        </p:nvSpPr>
        <p:spPr>
          <a:xfrm>
            <a:off x="218650" y="183525"/>
            <a:ext cx="4066440" cy="9783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5000"/>
              <a:t>time module</a:t>
            </a:r>
            <a:endParaRPr lang="en-US" altLang="ko-KR" sz="5000"/>
          </a:p>
        </p:txBody>
      </p:sp>
      <p:pic>
        <p:nvPicPr>
          <p:cNvPr id="28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94360" y="2275074"/>
            <a:ext cx="7688579" cy="593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98;p42"/>
          <p:cNvSpPr txBox="1">
            <a:spLocks noGrp="1"/>
          </p:cNvSpPr>
          <p:nvPr>
            <p:ph type="title" idx="0"/>
          </p:nvPr>
        </p:nvSpPr>
        <p:spPr>
          <a:xfrm>
            <a:off x="218650" y="183525"/>
            <a:ext cx="5811419" cy="9783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5000"/>
              <a:t>random module</a:t>
            </a:r>
            <a:endParaRPr lang="en-US" altLang="ko-KR" sz="5000"/>
          </a:p>
        </p:txBody>
      </p:sp>
      <p:pic>
        <p:nvPicPr>
          <p:cNvPr id="28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8650" y="1260885"/>
            <a:ext cx="8706699" cy="30637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They’re simple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You can organize your ideas clearly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You’ll never forget to buy milk!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85" name="Google Shape;285;p4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here comes the slide title!</a:t>
            </a:r>
            <a:endParaRPr/>
          </a:p>
        </p:txBody>
      </p:sp>
      <p:pic>
        <p:nvPicPr>
          <p:cNvPr id="286" name="Google Shape;286;p40"/>
          <p:cNvPicPr preferRelativeResize="0"/>
          <p:nvPr/>
        </p:nvPicPr>
        <p:blipFill rotWithShape="1">
          <a:blip r:embed="rId3">
            <a:alphaModFix/>
          </a:blip>
          <a:srcRect b="0" l="0" r="33752" t="0"/>
          <a:stretch/>
        </p:blipFill>
        <p:spPr>
          <a:xfrm>
            <a:off x="5586875" y="15945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Minimalist Business Slides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629</ep:Words>
  <ep:PresentationFormat/>
  <ep:Paragraphs>163</ep:Paragraphs>
  <ep:Slides>32</ep:Slides>
  <ep:Notes>32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Minimalist Business Slides by Slidesgo</vt:lpstr>
      <vt:lpstr>깐뷰</vt:lpstr>
      <vt:lpstr>슬라이드 2</vt:lpstr>
      <vt:lpstr>구슬게임</vt:lpstr>
      <vt:lpstr>슬라이드 4</vt:lpstr>
      <vt:lpstr>사용하는 모듈</vt:lpstr>
      <vt:lpstr>time module</vt:lpstr>
      <vt:lpstr>random module</vt:lpstr>
      <vt:lpstr>슬라이드 8</vt:lpstr>
      <vt:lpstr>And here comes the slide title!</vt:lpstr>
      <vt:lpstr>This is a graph</vt:lpstr>
      <vt:lpstr>Maybe you need to divide the content</vt:lpstr>
      <vt:lpstr>슬라이드 12</vt:lpstr>
      <vt:lpstr>Schedule</vt:lpstr>
      <vt:lpstr>Forecast</vt:lpstr>
      <vt:lpstr>Target</vt:lpstr>
      <vt:lpstr>A picture always reinforces the concept</vt:lpstr>
      <vt:lpstr>Monthly data</vt:lpstr>
      <vt:lpstr>This is a timeline</vt:lpstr>
      <vt:lpstr>This is a table</vt:lpstr>
      <vt:lpstr>Percentages</vt:lpstr>
      <vt:lpstr>Your can use six columns</vt:lpstr>
      <vt:lpstr>Awesome Words</vt:lpstr>
      <vt:lpstr>This is a map</vt:lpstr>
      <vt:lpstr>Your can use four columns</vt:lpstr>
      <vt:lpstr>This is an infographic</vt:lpstr>
      <vt:lpstr>Our goals</vt:lpstr>
      <vt:lpstr>Statistics</vt:lpstr>
      <vt:lpstr>24h 37m 23s</vt:lpstr>
      <vt:lpstr>Desktop software</vt:lpstr>
      <vt:lpstr>Tablet app</vt:lpstr>
      <vt:lpstr>Mobile web</vt:lpstr>
      <vt:lpstr>감사합니다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bomi0</cp:lastModifiedBy>
  <dcterms:modified xsi:type="dcterms:W3CDTF">2021-12-02T16:13:04.334</dcterms:modified>
  <cp:revision>21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